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9" r:id="rId5"/>
    <p:sldId id="267" r:id="rId6"/>
    <p:sldId id="262" r:id="rId7"/>
    <p:sldId id="264" r:id="rId8"/>
    <p:sldId id="260" r:id="rId9"/>
    <p:sldId id="268" r:id="rId10"/>
    <p:sldId id="261" r:id="rId11"/>
    <p:sldId id="265" r:id="rId12"/>
    <p:sldId id="270" r:id="rId13"/>
    <p:sldId id="266" r:id="rId14"/>
    <p:sldId id="258" r:id="rId15"/>
    <p:sldId id="263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61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0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98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66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3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25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71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97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94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0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32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C3D5C-4DA6-4CAD-8A66-A33D1D871F20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0895A-75E9-434E-BDCA-685775FEC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81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1174822" flipH="1">
            <a:off x="1596967" y="1195770"/>
            <a:ext cx="8821457" cy="341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de-DE" sz="5400" b="1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 Präpositionen</a:t>
            </a:r>
            <a:endParaRPr lang="ru-RU" sz="5400" b="1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  <a:p>
            <a:pPr algn="ctr"/>
            <a:endParaRPr lang="ru-RU" sz="5400" b="1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5400" b="1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KLASSE 6</a:t>
            </a:r>
          </a:p>
          <a:p>
            <a:pPr algn="ctr"/>
            <a:endParaRPr lang="ru-RU" sz="5400" b="1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36817" y="8284061"/>
            <a:ext cx="5113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kern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Black" panose="020B0A04020102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4000299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7271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Ich gehe oft ____ der Maus  ins Theater.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3408245"/>
            <a:ext cx="1254574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von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2308493"/>
            <a:ext cx="121219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mit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bei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2357854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3408245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5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" y="-83127"/>
            <a:ext cx="12108872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Zu Mittag essen wir Suppe ____  Fleisch oder Fisch.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2135583"/>
            <a:ext cx="158780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nach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3259839"/>
            <a:ext cx="121219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mit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bei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3309200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213558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60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83127" y="30259"/>
            <a:ext cx="12191999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____ Wochenenden faulenze ich am liebsten.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9" y="2135583"/>
            <a:ext cx="77777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in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4502106"/>
            <a:ext cx="89639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an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3307504"/>
            <a:ext cx="114807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auf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4551467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213558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329572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54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055" y="527722"/>
            <a:ext cx="11055927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Um 20 Uhr essen wir ____ Abend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2135583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3259839"/>
            <a:ext cx="87075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400" b="1" spc="5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zu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94448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3309200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213558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3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055" y="527722"/>
            <a:ext cx="11055927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_____ 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der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Nacht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schlafen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wir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2135583"/>
            <a:ext cx="89639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an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3259839"/>
            <a:ext cx="77777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in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um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3309200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213558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59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6014" y="17910"/>
            <a:ext cx="1220801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Im Sommer fahren wir manchmal _____ Berlin. 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3408245"/>
            <a:ext cx="77777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in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2308493"/>
            <a:ext cx="158780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nach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114807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auf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2357854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3408245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43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-32369"/>
            <a:ext cx="11887200" cy="526297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                          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 Auf Wiedersehen!</a:t>
            </a:r>
          </a:p>
          <a:p>
            <a:pPr algn="ctr"/>
            <a:endParaRPr lang="en-US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anose="0208090404030B020404" pitchFamily="18" charset="0"/>
              <a:ea typeface="Cambria Math" pitchFamily="18" charset="0"/>
            </a:endParaRPr>
          </a:p>
          <a:p>
            <a:pPr algn="ctr"/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anose="0208090404030B020404" pitchFamily="18" charset="0"/>
              <a:ea typeface="Cambria Math" pitchFamily="18" charset="0"/>
            </a:endParaRPr>
          </a:p>
          <a:p>
            <a:pPr algn="ctr"/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anose="0208090404030B020404" pitchFamily="18" charset="0"/>
              <a:ea typeface="Cambria Math" pitchFamily="18" charset="0"/>
            </a:endParaRPr>
          </a:p>
          <a:p>
            <a:pPr algn="ctr"/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anose="0208090404030B020404" pitchFamily="18" charset="0"/>
              <a:ea typeface="Cambria Math" pitchFamily="18" charset="0"/>
            </a:endParaRPr>
          </a:p>
          <a:p>
            <a:pPr algn="ctr"/>
            <a:endParaRPr lang="en-US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anose="0208090404030B020404" pitchFamily="18" charset="0"/>
              <a:ea typeface="Cambria Math" pitchFamily="18" charset="0"/>
            </a:endParaRPr>
          </a:p>
          <a:p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  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Bis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Bald!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85746" y="1055213"/>
            <a:ext cx="4533178" cy="537531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11" b="99167" l="1460" r="98297">
                        <a14:foregroundMark x1="5109" y1="94167" x2="96594" y2="941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9412" y="-83127"/>
            <a:ext cx="391477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95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055" y="527722"/>
            <a:ext cx="11055927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Ich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frühstücke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ru-RU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__________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7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Uhr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3408245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2308493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um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94448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2357854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3408245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5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055" y="527722"/>
            <a:ext cx="11055927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Wir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treffen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uns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________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Freitag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9" y="2135583"/>
            <a:ext cx="77777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in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4502106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3307504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um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4551467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213558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329572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95231"/>
            <a:ext cx="12191999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Wir spielen manchmal ____ Park.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9" y="2135583"/>
            <a:ext cx="77777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in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4502106"/>
            <a:ext cx="94448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3307504"/>
            <a:ext cx="89639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an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4551467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213558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329572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83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4037" y="-142055"/>
            <a:ext cx="11055927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Ich bekomme oft Briefe _____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meinen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Freunden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2135583"/>
            <a:ext cx="1176925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aus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3259839"/>
            <a:ext cx="1402050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400" b="1" spc="5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von 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1587807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nach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3309200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213558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33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7164" y="0"/>
            <a:ext cx="11055927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___ kaltem Wetter bleiben wir besser zu Hause.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3408245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2308493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bei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94448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2357854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3408245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3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3784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Die Musik ist die beste Unterhaltung ____ uns.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2135583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bei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3259839"/>
            <a:ext cx="1128835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400" b="1" spc="5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für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121219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mit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3309200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213558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055" y="527722"/>
            <a:ext cx="1139767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_____ Winter haben wir viele Feste.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8" y="3408245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2308493"/>
            <a:ext cx="94448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4507997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um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2357854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3408245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4496216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1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6"/>
          <a:stretch/>
        </p:blipFill>
        <p:spPr>
          <a:xfrm>
            <a:off x="0" y="-83127"/>
            <a:ext cx="12208014" cy="69517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014" y="25989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Wir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bleiben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zu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</a:t>
            </a:r>
            <a:r>
              <a:rPr lang="en-US" sz="4800" b="1" spc="50" dirty="0" err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Hause</a:t>
            </a:r>
            <a:r>
              <a:rPr lang="en-US" sz="48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 ____ September.</a:t>
            </a:r>
            <a:endParaRPr lang="ru-RU" sz="4800" b="1" spc="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9629" y="2135583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am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69629" y="4502106"/>
            <a:ext cx="94448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4400" b="1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im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9630" y="3307504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anose="0208090404030B020404" pitchFamily="18" charset="0"/>
                <a:ea typeface="Cambria Math" pitchFamily="18" charset="0"/>
              </a:rPr>
              <a:t>um</a:t>
            </a:r>
            <a:endParaRPr lang="ru-RU" sz="4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07259" y="4551467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32-конечная звезда 7"/>
          <p:cNvSpPr/>
          <p:nvPr/>
        </p:nvSpPr>
        <p:spPr>
          <a:xfrm>
            <a:off x="6707259" y="213558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32-конечная звезда 8"/>
          <p:cNvSpPr/>
          <p:nvPr/>
        </p:nvSpPr>
        <p:spPr>
          <a:xfrm>
            <a:off x="6707259" y="3295723"/>
            <a:ext cx="720000" cy="720080"/>
          </a:xfrm>
          <a:prstGeom prst="star32">
            <a:avLst/>
          </a:prstGeom>
          <a:solidFill>
            <a:srgbClr val="FF00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3676" y1="33333" x2="45850" y2="35000"/>
                        <a14:foregroundMark x1="61265" y1="35667" x2="61067" y2="38333"/>
                        <a14:foregroundMark x1="71739" y1="46833" x2="73913" y2="49000"/>
                        <a14:foregroundMark x1="82806" y1="85333" x2="79447" y2="97167"/>
                        <a14:foregroundMark x1="62451" y1="92000" x2="50395" y2="94333"/>
                        <a14:foregroundMark x1="36364" y1="86000" x2="34783" y2="86833"/>
                        <a14:foregroundMark x1="33004" y1="88167" x2="31621" y2="92667"/>
                        <a14:foregroundMark x1="64229" y1="17167" x2="70751" y2="31333"/>
                        <a14:foregroundMark x1="56917" y1="1333" x2="58696" y2="5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855" y="1358719"/>
            <a:ext cx="4533178" cy="53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7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162</Words>
  <Application>Microsoft Office PowerPoint</Application>
  <PresentationFormat>Широкоэкранный</PresentationFormat>
  <Paragraphs>67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Cambria Math</vt:lpstr>
      <vt:lpstr>Comic Sans MS</vt:lpstr>
      <vt:lpstr>Cooper Black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Stepa</dc:creator>
  <cp:lastModifiedBy>User</cp:lastModifiedBy>
  <cp:revision>17</cp:revision>
  <dcterms:created xsi:type="dcterms:W3CDTF">2022-07-14T06:03:20Z</dcterms:created>
  <dcterms:modified xsi:type="dcterms:W3CDTF">2023-11-12T10:30:56Z</dcterms:modified>
</cp:coreProperties>
</file>