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24" r:id="rId4"/>
    <p:sldId id="28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25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1" r:id="rId39"/>
    <p:sldId id="32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Сезонные явления в жизни птиц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Экологические группы птиц, связанные с миграцией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581558"/>
              </p:ext>
            </p:extLst>
          </p:nvPr>
        </p:nvGraphicFramePr>
        <p:xfrm>
          <a:off x="395536" y="2022951"/>
          <a:ext cx="8424936" cy="3710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9210"/>
                <a:gridCol w="2837414"/>
                <a:gridCol w="2808312"/>
              </a:tblGrid>
              <a:tr h="852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Экологическая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Представители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образа жизни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</a:tr>
              <a:tr h="952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Оседлые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сойки, синицы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</a:tr>
              <a:tr h="952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Кочующие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клест, свиристель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</a:tr>
              <a:tr h="952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Перелетные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аисты, гуси, соловьи, ласточки, кукушки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Сойка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88840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9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Синица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13240" cy="483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7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Клёст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761328" cy="517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4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Свиристель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04" y="1484784"/>
            <a:ext cx="6549727" cy="517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5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Аист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91536" cy="500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9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Гуси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096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Соловей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79" y="1621779"/>
            <a:ext cx="6769935" cy="45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2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Ласточка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17785"/>
            <a:ext cx="731331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Кукушка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14746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6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“Природа - прекрасная книга, открывающая глаза на окружающий мир, обогащающая ценными знаниями и доставляющая наслаждение тому, кто умеет читать ее”.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(</a:t>
            </a:r>
            <a:r>
              <a:rPr lang="ru-RU" b="1" i="1" dirty="0">
                <a:solidFill>
                  <a:srgbClr val="002060"/>
                </a:solidFill>
              </a:rPr>
              <a:t>Верзилин)</a:t>
            </a:r>
          </a:p>
        </p:txBody>
      </p:sp>
    </p:spTree>
    <p:extLst>
      <p:ext uri="{BB962C8B-B14F-4D97-AF65-F5344CB8AC3E}">
        <p14:creationId xmlns:p14="http://schemas.microsoft.com/office/powerpoint/2010/main" val="9017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Сирингс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32848" cy="50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5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“Утро в лесу” </a:t>
            </a:r>
          </a:p>
        </p:txBody>
      </p:sp>
      <p:pic>
        <p:nvPicPr>
          <p:cNvPr id="4" name="Golosa_ptic_-_Penie_ptic_(x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7478727" cy="53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losa_ptic_-_Penie_ptic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7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131671"/>
          </a:xfrm>
        </p:spPr>
        <p:txBody>
          <a:bodyPr/>
          <a:lstStyle/>
          <a:p>
            <a:pPr algn="l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Брачные игры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52" y="3269214"/>
            <a:ext cx="4785048" cy="358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9432"/>
            <a:ext cx="4693704" cy="312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" y="1131671"/>
            <a:ext cx="4504935" cy="26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23" y="0"/>
            <a:ext cx="4655477" cy="3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7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0"/>
            <a:ext cx="3402530" cy="387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5715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232003" cy="338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36" y="-243409"/>
            <a:ext cx="57150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8" y="10196"/>
            <a:ext cx="9154407" cy="684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2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Где строят птицы гнезда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235533"/>
              </p:ext>
            </p:extLst>
          </p:nvPr>
        </p:nvGraphicFramePr>
        <p:xfrm>
          <a:off x="117492" y="1628800"/>
          <a:ext cx="8919005" cy="4767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658"/>
                <a:gridCol w="2038658"/>
                <a:gridCol w="2038658"/>
                <a:gridCol w="280303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гнезд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Где расположено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Наземные: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Пеночки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Жаворонок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Среди травы сухих листьев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Среди поляны, на опушке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Шара или шалашика с боковым входом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гнездовая ямка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Перья, сухие травинки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травинки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Невысоко над землей: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Славка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Сорока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высоте до 1 м,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кустах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густых зарослях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небольшой лоток,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 - 50мм.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Громоздкое, высота 60см, грубое, закрытая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Сухие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корешки, стебельки, конский волос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Снаружи-сухие ветки, в стенках-земля, глина.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средней и верхней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части кроны: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Ворон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Аист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Культурный 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ландшафт - парк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Вершина дерева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видном,солнечном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месте – сломанная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вершина дерева,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столбах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Массивная-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грачевники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Громоздкое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Огромное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диаметр 1,5м, каждый год достраиваемое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Ветки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Грубые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сучья, сухая трава, смешанная с землей. Лоток из шерсти, волоса.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Ветки, выстланные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Ветошью,тряпками,бумагой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шерстью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1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Гнездо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жаваронка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8884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0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Гнездо сороки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298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6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Гнездо аиста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0"/>
            <a:ext cx="4968552" cy="538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2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25"/>
            <a:ext cx="9202845" cy="68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9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75350"/>
              </p:ext>
            </p:extLst>
          </p:nvPr>
        </p:nvGraphicFramePr>
        <p:xfrm>
          <a:off x="107504" y="188640"/>
          <a:ext cx="8856984" cy="3224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742184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Птенцы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Гнездовые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Выводковые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Пойкилотермные: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беспомощные, температура тела – 42,5 – 44гр.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 насиживание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ивыкармливание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Очистка гнезда. Укрывают от солнца, дождя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+30 – 40гр. – учащается дыхание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Через 2минуты – судорожно открывают рот, через 5 минут погибают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подвижные пуховички с установившейся температурой, но необходимо материнское тепло,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Сами разыскивают мать, забираются в перо, при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распугивании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коченеют ноги, становятся слабыми , доступны хищникам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206475" cy="30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58" y="3499017"/>
            <a:ext cx="4720138" cy="259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Расставь в правильном порядке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размножению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размножение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гнездостроение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насиживание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послегнездовой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миграции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6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Насиживание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Гнездостроение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размножению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Размножение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Послегнездовой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Миграции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554585" cy="372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0"/>
            <a:ext cx="5466184" cy="364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41630"/>
            <a:ext cx="5292080" cy="331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08" y="0"/>
            <a:ext cx="4288206" cy="354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1630"/>
            <a:ext cx="3851920" cy="354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7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6229350" cy="684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74934"/>
            <a:ext cx="5644885" cy="31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17434"/>
            <a:ext cx="3333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7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08"/>
            <a:ext cx="103761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7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Где ошибка?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Где же ты, птаха!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Где ты, певичка!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дальнем краю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Гнездышко вьешь ты,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Там и поешь ты песню свою. </a:t>
            </a:r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35388"/>
            <a:ext cx="3256341" cy="21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4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Оседлые птицы живут постоянно в одной и той же местности.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Аисты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кочующие птицы.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Первыми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улетают водоплавающие и болотные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птицы.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Линька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процесс замены перьев.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птицы летят стайками, а мелкие определенным строем.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3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2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“Самая большая ценность в мире – это жизнь, чужая, своя, жизнь животного мира и растений, жизнь на всем протяжении – и в прошлом и в настоящем, и в </a:t>
            </a:r>
            <a:r>
              <a:rPr lang="ru-RU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будущем</a:t>
            </a:r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Дмитрий Лихачев)</a:t>
            </a:r>
            <a:b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0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Маршрут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Перелеты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птиц – сезонная миграция птиц.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Предгнездовый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период в жизни птиц: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Пение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птиц и его биологическое значение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Танцы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 их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значение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Гнездовая жизнь птиц.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4. Забота о потомстве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2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Перелеты птиц – сезонная миграция птиц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Морозы жестокие в этом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году,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Тревожно за яблоньку в каждом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саду,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Тревожно за Жучку в 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конуре,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Но больше всего беспокойно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птиц!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 наших воробышек, галок,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синиц-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Ведь очень уж холодно в воздухе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Поможем ли мы беззащитным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таким?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Поможем. Их надо кормить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тогда им будет легко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Пережить холода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6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“Уроки доброты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15 октября по 30 ноября птиц приучают к кормушкам.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 1 декабря по 31 марта птицы особенно нуждаются в подкормке.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 по 25 апреля- при таянии снега, образуется корка льда и птицы не могут добывать естественный корм </a:t>
            </a:r>
          </a:p>
        </p:txBody>
      </p:sp>
    </p:spTree>
    <p:extLst>
      <p:ext uri="{BB962C8B-B14F-4D97-AF65-F5344CB8AC3E}">
        <p14:creationId xmlns:p14="http://schemas.microsoft.com/office/powerpoint/2010/main" val="24978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Сезонная миграция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6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Импульс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отлета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уменьшение светового дня.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•появление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уменьшение количества насекомых – основной пищи птиц.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•листопад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или появление молодой листвы – место, где они обитают.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•замерзание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или вскрытие водоемов.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значит родина для птиц?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/>
              <a:t>“Боги нам дали птиц, чтобы мы видели каждый день, что такое красота. Но мы редко смотрим в небо и забываем про красоту и свободу</a:t>
            </a:r>
            <a:r>
              <a:rPr lang="ru-RU" b="1" i="1" dirty="0" smtClean="0"/>
              <a:t>”</a:t>
            </a:r>
          </a:p>
          <a:p>
            <a:pPr marL="0" indent="0" algn="r">
              <a:buNone/>
            </a:pPr>
            <a:r>
              <a:rPr lang="ru-RU" b="1" i="1" dirty="0" smtClean="0"/>
              <a:t>(</a:t>
            </a:r>
            <a:r>
              <a:rPr lang="ru-RU" b="1" i="1" dirty="0"/>
              <a:t>Конфуций)</a:t>
            </a:r>
          </a:p>
        </p:txBody>
      </p:sp>
    </p:spTree>
    <p:extLst>
      <p:ext uri="{BB962C8B-B14F-4D97-AF65-F5344CB8AC3E}">
        <p14:creationId xmlns:p14="http://schemas.microsoft.com/office/powerpoint/2010/main" val="8990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578</Words>
  <Application>Microsoft Office PowerPoint</Application>
  <PresentationFormat>Экран (4:3)</PresentationFormat>
  <Paragraphs>140</Paragraphs>
  <Slides>39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Сезонные явления в жизни птиц</vt:lpstr>
      <vt:lpstr>Презентация PowerPoint</vt:lpstr>
      <vt:lpstr>Презентация PowerPoint</vt:lpstr>
      <vt:lpstr>Маршрут</vt:lpstr>
      <vt:lpstr>Перелеты птиц – сезонная миграция птиц</vt:lpstr>
      <vt:lpstr>“Уроки доброты”</vt:lpstr>
      <vt:lpstr>Сезонная миграция</vt:lpstr>
      <vt:lpstr>Импульс отлета </vt:lpstr>
      <vt:lpstr>Что значит родина для птиц? </vt:lpstr>
      <vt:lpstr>Экологические группы птиц, связанные с миграцией</vt:lpstr>
      <vt:lpstr>Сойка</vt:lpstr>
      <vt:lpstr>Синица</vt:lpstr>
      <vt:lpstr>Клёст</vt:lpstr>
      <vt:lpstr>Свиристель</vt:lpstr>
      <vt:lpstr>Аист</vt:lpstr>
      <vt:lpstr>Гуси</vt:lpstr>
      <vt:lpstr>Соловей</vt:lpstr>
      <vt:lpstr>Ласточка</vt:lpstr>
      <vt:lpstr>Кукушка</vt:lpstr>
      <vt:lpstr>Сирингс </vt:lpstr>
      <vt:lpstr>“Утро в лесу” </vt:lpstr>
      <vt:lpstr>Брачные игры</vt:lpstr>
      <vt:lpstr>Презентация PowerPoint</vt:lpstr>
      <vt:lpstr>Презентация PowerPoint</vt:lpstr>
      <vt:lpstr>Где строят птицы гнезда</vt:lpstr>
      <vt:lpstr>Гнездо жаваронка</vt:lpstr>
      <vt:lpstr>Гнездо сороки</vt:lpstr>
      <vt:lpstr>Гнездо аиста</vt:lpstr>
      <vt:lpstr>Презентация PowerPoint</vt:lpstr>
      <vt:lpstr>Презентация PowerPoint</vt:lpstr>
      <vt:lpstr>Расставь в правильном порядке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ошибка?</vt:lpstr>
      <vt:lpstr>Презентация PowerPoint</vt:lpstr>
      <vt:lpstr>Презентация PowerPoint</vt:lpstr>
      <vt:lpstr>“Самая большая ценность в мире – это жизнь, чужая, своя, жизнь животного мира и растений, жизнь на всем протяжении – и в прошлом и в настоящем, и в будущем”  (Дмитрий Лихачев)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Uchenik-11-32</cp:lastModifiedBy>
  <cp:revision>15</cp:revision>
  <dcterms:created xsi:type="dcterms:W3CDTF">2018-03-14T12:28:42Z</dcterms:created>
  <dcterms:modified xsi:type="dcterms:W3CDTF">2021-03-30T10:28:56Z</dcterms:modified>
</cp:coreProperties>
</file>