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8" d="100"/>
          <a:sy n="78" d="100"/>
        </p:scale>
        <p:origin x="-42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C1B42A5-BD39-4711-AD95-DD95A33D0D0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6F273F2-02D9-4058-937E-2BC773579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038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42A5-BD39-4711-AD95-DD95A33D0D0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73F2-02D9-4058-937E-2BC773579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991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C1B42A5-BD39-4711-AD95-DD95A33D0D0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6F273F2-02D9-4058-937E-2BC773579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90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42A5-BD39-4711-AD95-DD95A33D0D0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73F2-02D9-4058-937E-2BC773579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47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C1B42A5-BD39-4711-AD95-DD95A33D0D0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6F273F2-02D9-4058-937E-2BC773579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28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C1B42A5-BD39-4711-AD95-DD95A33D0D0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6F273F2-02D9-4058-937E-2BC773579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014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C1B42A5-BD39-4711-AD95-DD95A33D0D0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6F273F2-02D9-4058-937E-2BC773579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21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42A5-BD39-4711-AD95-DD95A33D0D0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73F2-02D9-4058-937E-2BC773579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401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C1B42A5-BD39-4711-AD95-DD95A33D0D0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E6F273F2-02D9-4058-937E-2BC773579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355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42A5-BD39-4711-AD95-DD95A33D0D0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273F2-02D9-4058-937E-2BC773579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499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C1B42A5-BD39-4711-AD95-DD95A33D0D0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E6F273F2-02D9-4058-937E-2BC773579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18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B42A5-BD39-4711-AD95-DD95A33D0D03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273F2-02D9-4058-937E-2BC773579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863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display?v=pd6hcdh0a19" TargetMode="External"/><Relationship Id="rId2" Type="http://schemas.openxmlformats.org/officeDocument/2006/relationships/hyperlink" Target="https://learningapps.org/display?v=pfdnn2k7c1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uqqHGJQ1IJGBaViUzz0jkHeFmAL6-VS9/view?usp=sharing" TargetMode="External"/><Relationship Id="rId2" Type="http://schemas.openxmlformats.org/officeDocument/2006/relationships/hyperlink" Target="https://drive.google.com/file/d/1HHr3GKo-HZdF_AeFC9m3UCKW6loq79SQ/view?usp=shar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rive.google.com/file/d/1KLLmiCzay1KkZva-rFXQDMbAXcfpBUrH/view?usp=sharing" TargetMode="External"/><Relationship Id="rId5" Type="http://schemas.openxmlformats.org/officeDocument/2006/relationships/hyperlink" Target="https://drive.google.com/file/d/1ryvN0GCwAYIXkVjN_ZiFUYG9wvc0AS4a/view?usp=sharing" TargetMode="External"/><Relationship Id="rId4" Type="http://schemas.openxmlformats.org/officeDocument/2006/relationships/hyperlink" Target="https://drive.google.com/file/d/1UActRzPY5lFJ3RxF69NnZRmZYfaAYP6Q/view?usp=sharin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testpad.com/ru/testresult/2067-itogovyj-test-po-teme-imya-sushhestvitelnoe-dlya-6-go-klassa?res=qorkt2mgsnqn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reate.kahoot.it/details/e45815b0-c389-44d4-b10c-34d70d579d5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s://learningapps.org/2038635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aster-test.net/ru/quiz/testing/id/310762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display?v=ped4vkfs523" TargetMode="External"/><Relationship Id="rId2" Type="http://schemas.openxmlformats.org/officeDocument/2006/relationships/hyperlink" Target="https://learningapps.org/display?v=ppere1mtv2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display?v=pzp33ixp523" TargetMode="External"/><Relationship Id="rId2" Type="http://schemas.openxmlformats.org/officeDocument/2006/relationships/hyperlink" Target="https://learningapps.org/display?v=pgjjp581v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ingapps.org/display?v=pccmwyycn16" TargetMode="External"/><Relationship Id="rId5" Type="http://schemas.openxmlformats.org/officeDocument/2006/relationships/hyperlink" Target="https://learningapps.org/display?v=p4t3e21vj23" TargetMode="External"/><Relationship Id="rId4" Type="http://schemas.openxmlformats.org/officeDocument/2006/relationships/hyperlink" Target="https://learningapps.org/display?v=p248et4it2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display?v=pb18zc2fk20" TargetMode="External"/><Relationship Id="rId2" Type="http://schemas.openxmlformats.org/officeDocument/2006/relationships/hyperlink" Target="https://learningapps.org/display?v=pfisrnydc2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Интерактивные  задания  по русскому  языку  и  литературе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Средняя школа № 2 </a:t>
            </a:r>
            <a:r>
              <a:rPr lang="ru-RU" sz="4000" dirty="0" err="1" smtClean="0"/>
              <a:t>г.Жлобина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476124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Устаревшие слова. </a:t>
            </a:r>
            <a:r>
              <a:rPr lang="ru-RU" dirty="0" smtClean="0">
                <a:solidFill>
                  <a:srgbClr val="FF0000"/>
                </a:solidFill>
              </a:rPr>
              <a:t>Неологизмы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5 класс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learningapps.org/display?v=pfdnn2k7c19</a:t>
            </a:r>
            <a:endParaRPr lang="ru-RU" dirty="0" smtClean="0"/>
          </a:p>
          <a:p>
            <a:r>
              <a:rPr lang="de-DE" dirty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learningapps.org/display?v=pd6hcdh0a19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115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1703" y="2349925"/>
            <a:ext cx="4193177" cy="245644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Имя существительное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 класс)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3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3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опросы по </a:t>
            </a:r>
            <a:r>
              <a:rPr lang="ru-RU" sz="33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методу «Ромашка </a:t>
            </a:r>
            <a:r>
              <a:rPr lang="ru-RU" sz="33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Блума</a:t>
            </a:r>
            <a:r>
              <a:rPr lang="ru-RU" sz="33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3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drive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google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com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file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/1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HHr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3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GKo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-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HZdF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_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AeFC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9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3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UCKW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6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loq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79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SQ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view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?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usp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=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sharing</a:t>
            </a:r>
            <a:endParaRPr lang="ru-RU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drive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google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com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file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/1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uqqHGJQ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1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IJGBaViUzz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0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jkHeFmAL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6-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VS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9/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view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?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usp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=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sharing</a:t>
            </a:r>
            <a:endParaRPr lang="ru-RU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drive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google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com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file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d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/1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UActRzPY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5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lFJ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3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RxF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69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NnZRmZYfaAYP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6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Q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view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?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usp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=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sharing</a:t>
            </a:r>
            <a:endParaRPr lang="ru-RU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drive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.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google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.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com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file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d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/1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ryvN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0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GCwAYIXkVjN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_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ZiFUYG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9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wvc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0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AS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4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a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view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?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usp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=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sharing</a:t>
            </a:r>
            <a:endParaRPr lang="ru-RU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en-US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://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drive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.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google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.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com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file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d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/1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KLLmiCzay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1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KkZva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-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rFXQDMbAXcfpBUrH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view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?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usp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=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sharing</a:t>
            </a:r>
            <a:endParaRPr lang="ru-RU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99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016" y="2349925"/>
            <a:ext cx="4101738" cy="24564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Онлайн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тест по теме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Имя существительное»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40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ru-RU" sz="40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onlinetestpad.com/ru/testresult/2067-itogovyj-test-po-teme-imya-sushhestvitelnoe-dlya-6-go-klassa?res=qorkt2mgsnqno</a:t>
            </a:r>
            <a:endParaRPr lang="ru-RU" sz="4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16470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А.Грин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«Алые паруса» 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 класс)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200" u="sng" dirty="0" smtClean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ru-RU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create</a:t>
            </a:r>
            <a:r>
              <a:rPr lang="ru-RU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3200" u="sng" dirty="0" err="1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kahoot</a:t>
            </a:r>
            <a:r>
              <a:rPr lang="ru-RU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it</a:t>
            </a:r>
            <a:r>
              <a:rPr lang="ru-RU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en-US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details</a:t>
            </a:r>
            <a:r>
              <a:rPr lang="ru-RU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en-US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e</a:t>
            </a:r>
            <a:r>
              <a:rPr lang="ru-RU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45815</a:t>
            </a:r>
            <a:r>
              <a:rPr lang="en-US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b</a:t>
            </a:r>
            <a:r>
              <a:rPr lang="ru-RU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0-</a:t>
            </a:r>
            <a:r>
              <a:rPr lang="en-US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</a:t>
            </a:r>
            <a:r>
              <a:rPr lang="ru-RU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389-44</a:t>
            </a:r>
            <a:r>
              <a:rPr lang="en-US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d</a:t>
            </a:r>
            <a:r>
              <a:rPr lang="ru-RU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4-</a:t>
            </a:r>
            <a:r>
              <a:rPr lang="en-US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b</a:t>
            </a:r>
            <a:r>
              <a:rPr lang="ru-RU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10</a:t>
            </a:r>
            <a:r>
              <a:rPr lang="en-US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</a:t>
            </a:r>
            <a:r>
              <a:rPr lang="ru-RU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-34</a:t>
            </a:r>
            <a:r>
              <a:rPr lang="en-US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d</a:t>
            </a:r>
            <a:r>
              <a:rPr lang="ru-RU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70</a:t>
            </a:r>
            <a:r>
              <a:rPr lang="en-US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d</a:t>
            </a:r>
            <a:r>
              <a:rPr lang="ru-RU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579</a:t>
            </a:r>
            <a:r>
              <a:rPr lang="en-US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d</a:t>
            </a:r>
            <a:r>
              <a:rPr lang="ru-RU" sz="3200" u="sng" dirty="0" smtClean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50</a:t>
            </a:r>
            <a:r>
              <a:rPr lang="ru-RU" sz="3200" u="sng" dirty="0" smtClean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3200" u="sng" dirty="0">
              <a:solidFill>
                <a:srgbClr val="0563C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3200" u="sng" dirty="0" smtClean="0">
              <a:solidFill>
                <a:srgbClr val="0563C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u="sng" dirty="0" smtClean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u="sng" dirty="0" smtClean="0">
              <a:solidFill>
                <a:srgbClr val="0563C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4419" y="3009486"/>
            <a:ext cx="2349928" cy="234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767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Правописание букв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конце приставок 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 класс)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spcAft>
                <a:spcPts val="0"/>
              </a:spcAft>
            </a:pPr>
            <a:r>
              <a:rPr lang="ru-RU" sz="28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ru-RU" sz="2800" u="sng" dirty="0" smtClean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learningapps.org/20386355</a:t>
            </a:r>
            <a:endParaRPr lang="ru-RU" sz="2800" u="sng" dirty="0" smtClean="0">
              <a:solidFill>
                <a:srgbClr val="0563C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endParaRPr lang="ru-RU" u="sng" dirty="0">
              <a:solidFill>
                <a:srgbClr val="0563C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endParaRPr lang="ru-RU" u="sng" dirty="0" smtClean="0">
              <a:solidFill>
                <a:srgbClr val="0563C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endParaRPr lang="ru-RU" u="sng" dirty="0">
              <a:solidFill>
                <a:srgbClr val="0563C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endParaRPr lang="ru-RU" u="sng" dirty="0" smtClean="0">
              <a:solidFill>
                <a:srgbClr val="0563C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endParaRPr lang="ru-RU" u="sng" dirty="0">
              <a:solidFill>
                <a:srgbClr val="0563C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endParaRPr lang="ru-RU" u="sng" dirty="0" smtClean="0">
              <a:solidFill>
                <a:srgbClr val="0563C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endParaRPr lang="ru-RU" u="sng" dirty="0">
              <a:solidFill>
                <a:srgbClr val="0563C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 descr="http://qrcoder.ru/code/?https%3A%2F%2Flearningapps.org%2F20386355&amp;4&amp;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361" y="2349925"/>
            <a:ext cx="3445918" cy="2842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3764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Имя числительное (6 класс)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49201" y="1630076"/>
            <a:ext cx="3176291" cy="317629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61011" y="5256847"/>
            <a:ext cx="106309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/>
            <a:r>
              <a:rPr lang="en-US" sz="3600" dirty="0">
                <a:solidFill>
                  <a:prstClr val="black"/>
                </a:solidFill>
                <a:latin typeface="Franklin Gothic Book" panose="020B0503020102020204"/>
                <a:hlinkClick r:id="rId3"/>
              </a:rPr>
              <a:t>https://master-test.net/ru/quiz/testing/id/310762</a:t>
            </a:r>
            <a:endParaRPr lang="ru-RU" sz="3600" dirty="0">
              <a:solidFill>
                <a:prstClr val="black"/>
              </a:solidFill>
              <a:latin typeface="Franklin Gothic Book" panose="020B05030201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16319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А. С. Пушкин «Царевна-лягушка»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5 класс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learningapps.org/display?v=ppere1mtv23</a:t>
            </a:r>
            <a:endParaRPr lang="ru-RU" dirty="0" smtClean="0"/>
          </a:p>
          <a:p>
            <a:r>
              <a:rPr lang="de-DE" dirty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learningapps.org/display?v=ped4vkfs523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5544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dirty="0" smtClean="0">
                <a:solidFill>
                  <a:srgbClr val="FF0000"/>
                </a:solidFill>
              </a:rPr>
              <a:t>Х. К. Андерсен «Снежная королева» 5 класс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learningapps.org/display?v=pgjjp581v20</a:t>
            </a:r>
            <a:endParaRPr lang="be-BY" dirty="0" smtClean="0"/>
          </a:p>
          <a:p>
            <a:r>
              <a:rPr lang="de-DE" dirty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learningapps.org/display?v=pzp33ixp523</a:t>
            </a:r>
            <a:endParaRPr lang="be-BY" dirty="0" smtClean="0"/>
          </a:p>
          <a:p>
            <a:r>
              <a:rPr lang="de-DE" dirty="0">
                <a:hlinkClick r:id="rId4"/>
              </a:rPr>
              <a:t>https://</a:t>
            </a:r>
            <a:r>
              <a:rPr lang="de-DE" dirty="0" smtClean="0">
                <a:hlinkClick r:id="rId4"/>
              </a:rPr>
              <a:t>learningapps.org/display?v=p248et4it23</a:t>
            </a:r>
            <a:endParaRPr lang="be-BY" dirty="0" smtClean="0"/>
          </a:p>
          <a:p>
            <a:r>
              <a:rPr lang="de-DE" dirty="0">
                <a:hlinkClick r:id="rId5"/>
              </a:rPr>
              <a:t>https://</a:t>
            </a:r>
            <a:r>
              <a:rPr lang="de-DE" dirty="0" smtClean="0">
                <a:hlinkClick r:id="rId5"/>
              </a:rPr>
              <a:t>learningapps.org/display?v=p4t3e21vj23</a:t>
            </a:r>
            <a:endParaRPr lang="be-BY" dirty="0" smtClean="0"/>
          </a:p>
          <a:p>
            <a:r>
              <a:rPr lang="de-DE" dirty="0">
                <a:hlinkClick r:id="rId6"/>
              </a:rPr>
              <a:t>https://</a:t>
            </a:r>
            <a:r>
              <a:rPr lang="de-DE" dirty="0" smtClean="0">
                <a:hlinkClick r:id="rId6"/>
              </a:rPr>
              <a:t>learningapps.org/display?v=pccmwyycn16</a:t>
            </a:r>
            <a:endParaRPr lang="be-BY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62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Изъявительное</a:t>
            </a:r>
            <a:r>
              <a:rPr lang="ru-RU" dirty="0">
                <a:solidFill>
                  <a:srgbClr val="FF0000"/>
                </a:solidFill>
              </a:rPr>
              <a:t>, условное и повелительное наклонение </a:t>
            </a:r>
            <a:r>
              <a:rPr lang="ru-RU" dirty="0" smtClean="0">
                <a:solidFill>
                  <a:srgbClr val="FF0000"/>
                </a:solidFill>
              </a:rPr>
              <a:t>глагола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7 класс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learningapps.org/display?v=pfisrnydc20</a:t>
            </a:r>
            <a:endParaRPr lang="ru-RU" dirty="0" smtClean="0"/>
          </a:p>
          <a:p>
            <a:r>
              <a:rPr lang="de-DE" dirty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learningapps.org/display?v=pb18zc2fk20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68984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Атлас</Template>
  <TotalTime>59</TotalTime>
  <Words>152</Words>
  <Application>Microsoft Office PowerPoint</Application>
  <PresentationFormat>Произвольный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Atlas</vt:lpstr>
      <vt:lpstr>Интерактивные  задания  по русскому  языку  и  литературе</vt:lpstr>
      <vt:lpstr>Имя существительное (6 класс)</vt:lpstr>
      <vt:lpstr>Онлайн - тест по теме  «Имя существительное» </vt:lpstr>
      <vt:lpstr>А.Грин  «Алые паруса»  (7 класс)</vt:lpstr>
      <vt:lpstr>Правописание букв з и с на конце приставок  (5 класс)</vt:lpstr>
      <vt:lpstr>Имя числительное (6 класс)</vt:lpstr>
      <vt:lpstr>А. С. Пушкин «Царевна-лягушка»  5 класс</vt:lpstr>
      <vt:lpstr>Х. К. Андерсен «Снежная королева» 5 класс</vt:lpstr>
      <vt:lpstr>Изъявительное, условное и повелительное наклонение глагола 7 класс</vt:lpstr>
      <vt:lpstr>Устаревшие слова. Неологизмы 5 класс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Интерактивные задания по русскому языку и литературе</dc:title>
  <dc:creator>Котина Жанна Валерьевна</dc:creator>
  <cp:lastModifiedBy>Elena</cp:lastModifiedBy>
  <cp:revision>10</cp:revision>
  <dcterms:created xsi:type="dcterms:W3CDTF">2023-11-22T16:06:13Z</dcterms:created>
  <dcterms:modified xsi:type="dcterms:W3CDTF">2024-11-11T15:26:44Z</dcterms:modified>
</cp:coreProperties>
</file>