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9" r:id="rId17"/>
    <p:sldId id="271" r:id="rId18"/>
    <p:sldId id="272" r:id="rId19"/>
    <p:sldId id="273" r:id="rId20"/>
    <p:sldId id="274" r:id="rId21"/>
    <p:sldId id="280" r:id="rId22"/>
    <p:sldId id="276" r:id="rId23"/>
    <p:sldId id="277" r:id="rId24"/>
    <p:sldId id="275" r:id="rId25"/>
    <p:sldId id="27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46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58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25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5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0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65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6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2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0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5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EBAB9-07E1-4A46-B44A-9D1E008B9D36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FFD322-07BB-4A7E-BCB4-C17485342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1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31.gif"/><Relationship Id="rId4" Type="http://schemas.openxmlformats.org/officeDocument/2006/relationships/hyperlink" Target="https://docs.google.com/forms/d/e/1FAIpQLSfjg2_oSm9yLkeA6fakOJCx9mNWRQb56dawwDOsmuddj-rF_g/viewform?usp=sf_link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263" y="522514"/>
            <a:ext cx="10197737" cy="3971109"/>
          </a:xfrm>
        </p:spPr>
        <p:txBody>
          <a:bodyPr>
            <a:normAutofit fontScale="90000"/>
          </a:bodyPr>
          <a:lstStyle/>
          <a:p>
            <a:pPr algn="ctr"/>
            <a:r>
              <a:rPr lang="be-BY" sz="6600" b="1" dirty="0" smtClean="0">
                <a:solidFill>
                  <a:schemeClr val="accent2">
                    <a:lumMod val="50000"/>
                  </a:schemeClr>
                </a:solidFill>
              </a:rPr>
              <a:t>Выкарыстанне </a:t>
            </a:r>
            <a:br>
              <a:rPr lang="be-BY" sz="6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be-BY" sz="6600" b="1" dirty="0" smtClean="0">
                <a:solidFill>
                  <a:schemeClr val="accent2">
                    <a:lumMod val="50000"/>
                  </a:schemeClr>
                </a:solidFill>
              </a:rPr>
              <a:t>сервісаў </a:t>
            </a:r>
            <a:r>
              <a:rPr lang="en-US" sz="6600" b="1" dirty="0" smtClean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Web</a:t>
            </a:r>
            <a:r>
              <a:rPr lang="be-BY" sz="6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e-BY" sz="6600" b="1" dirty="0">
                <a:solidFill>
                  <a:schemeClr val="accent2">
                    <a:lumMod val="50000"/>
                  </a:schemeClr>
                </a:solidFill>
              </a:rPr>
              <a:t>2.0. </a:t>
            </a:r>
            <a:r>
              <a:rPr lang="be-BY" sz="6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be-BY" sz="6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be-BY" sz="6600" b="1" dirty="0" smtClean="0">
                <a:solidFill>
                  <a:schemeClr val="accent2">
                    <a:lumMod val="50000"/>
                  </a:schemeClr>
                </a:solidFill>
              </a:rPr>
              <a:t>на ўроках беларускай мовы і літаратуры</a:t>
            </a:r>
            <a:endParaRPr lang="ru-RU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911633"/>
            <a:ext cx="8678091" cy="1528355"/>
          </a:xfrm>
        </p:spPr>
        <p:txBody>
          <a:bodyPr>
            <a:normAutofit/>
          </a:bodyPr>
          <a:lstStyle/>
          <a:p>
            <a:pPr algn="r"/>
            <a:r>
              <a:rPr lang="be-BY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Настаўнік беларускай мовы і літаратуры</a:t>
            </a:r>
          </a:p>
          <a:p>
            <a:pPr algn="r"/>
            <a:r>
              <a:rPr lang="be-BY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Івашка Таццяна Мікалаеўна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407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7000">
        <p:cut/>
      </p:transition>
    </mc:Choice>
    <mc:Fallback xmlns="">
      <p:transition advClick="0" advTm="4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634" y="609600"/>
            <a:ext cx="8934368" cy="1320800"/>
          </a:xfrm>
        </p:spPr>
        <p:txBody>
          <a:bodyPr/>
          <a:lstStyle/>
          <a:p>
            <a:r>
              <a:rPr lang="be-BY" b="1" dirty="0" smtClean="0"/>
              <a:t>Крок 7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Ствараем 3 пытанне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User_01\Desktop\гуглформа\Screenshot_10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1368244"/>
            <a:ext cx="9313817" cy="548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_01\Desktop\Screenshot_10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58" y="583022"/>
            <a:ext cx="3145873" cy="68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7783" y="278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2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7000">
        <p:cut/>
      </p:transition>
    </mc:Choice>
    <mc:Fallback xmlns="">
      <p:transition advClick="0" advTm="2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69" y="300446"/>
            <a:ext cx="10175965" cy="770708"/>
          </a:xfrm>
        </p:spPr>
        <p:txBody>
          <a:bodyPr>
            <a:normAutofit/>
          </a:bodyPr>
          <a:lstStyle/>
          <a:p>
            <a:r>
              <a:rPr lang="be-BY" b="1" dirty="0" smtClean="0"/>
              <a:t>Крок 8 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Наладжваем адказы на 3 пытанне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User_01\Desktop\гуглформа\Screenshot_11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6" y="914400"/>
            <a:ext cx="10345783" cy="582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3097" y="300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7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5000">
        <p:cut/>
      </p:transition>
    </mc:Choice>
    <mc:Fallback xmlns="">
      <p:transition advClick="0" advTm="2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31" y="609600"/>
            <a:ext cx="9038871" cy="1320800"/>
          </a:xfrm>
        </p:spPr>
        <p:txBody>
          <a:bodyPr/>
          <a:lstStyle/>
          <a:p>
            <a:r>
              <a:rPr lang="be-BY" b="1" dirty="0" smtClean="0">
                <a:solidFill>
                  <a:schemeClr val="accent1">
                    <a:lumMod val="75000"/>
                  </a:schemeClr>
                </a:solidFill>
              </a:rPr>
              <a:t>Крок 9 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Ствараем 4 пытанне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User_01\Desktop\гуглформа\Screenshot_12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8" y="1306989"/>
            <a:ext cx="10167801" cy="564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_01\Desktop\Screenshot_4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76" y="609600"/>
            <a:ext cx="2740527" cy="697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3097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1000">
        <p:cut/>
      </p:transition>
    </mc:Choice>
    <mc:Fallback xmlns="">
      <p:transition advClick="0" advTm="3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69" y="222070"/>
            <a:ext cx="9051933" cy="1097280"/>
          </a:xfrm>
        </p:spPr>
        <p:txBody>
          <a:bodyPr>
            <a:normAutofit/>
          </a:bodyPr>
          <a:lstStyle/>
          <a:p>
            <a:r>
              <a:rPr lang="be-BY" dirty="0" smtClean="0"/>
              <a:t> </a:t>
            </a:r>
            <a:r>
              <a:rPr lang="be-BY" b="1" dirty="0" smtClean="0"/>
              <a:t>Крок 10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Ствараем 5 пытанне 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User_01\Desktop\Screenshot_1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26" y="211185"/>
            <a:ext cx="3553370" cy="70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C:\Users\User_01\Desktop\гуглформа\Screenshot_14.pn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819"/>
            <a:ext cx="5202369" cy="324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_01\Desktop\гуглформа\Screenshot_15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06" y="1824448"/>
            <a:ext cx="7868194" cy="508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2196" y="770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8000">
        <p:cut/>
      </p:transition>
    </mc:Choice>
    <mc:Fallback xmlns="">
      <p:transition advClick="0" advTm="38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4" y="235132"/>
            <a:ext cx="10842172" cy="692332"/>
          </a:xfrm>
        </p:spPr>
        <p:txBody>
          <a:bodyPr/>
          <a:lstStyle/>
          <a:p>
            <a:r>
              <a:rPr lang="be-BY" b="1" dirty="0" smtClean="0"/>
              <a:t>Крок 11 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Ствараем 6 пытанне (Тып «ШКАЛА»)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User_01\Desktop\гуглформа\Screenshot_17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3" y="836023"/>
            <a:ext cx="10023898" cy="602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9852" y="420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7000">
        <p:cut/>
      </p:transition>
    </mc:Choice>
    <mc:Fallback xmlns="">
      <p:transition advClick="0" advTm="1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633" y="222070"/>
            <a:ext cx="10071463" cy="770708"/>
          </a:xfrm>
        </p:spPr>
        <p:txBody>
          <a:bodyPr/>
          <a:lstStyle/>
          <a:p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Тыпы пытанняў, якія прапануе сервіс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Вадим\Desktop\Screenshot_2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617" y="849087"/>
            <a:ext cx="5040897" cy="586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1987" y="302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5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7000">
        <p:cut/>
      </p:transition>
    </mc:Choice>
    <mc:Fallback xmlns="">
      <p:transition advClick="0" advTm="1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6" y="288023"/>
            <a:ext cx="9544572" cy="6569977"/>
          </a:xfr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8148" y="459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9000">
        <p:cut/>
      </p:transition>
    </mc:Choice>
    <mc:Fallback xmlns="">
      <p:transition advClick="0" advTm="19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3" y="274320"/>
            <a:ext cx="8986619" cy="875211"/>
          </a:xfrm>
        </p:spPr>
        <p:txBody>
          <a:bodyPr/>
          <a:lstStyle/>
          <a:p>
            <a:r>
              <a:rPr lang="be-BY" b="1" dirty="0" smtClean="0"/>
              <a:t>Крок 12   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Афармляем свой тэст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Вадим\Desktop\Screenshot_4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93" y="914401"/>
            <a:ext cx="3879668" cy="583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2206" y="407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9000">
        <p:cut/>
      </p:transition>
    </mc:Choice>
    <mc:Fallback xmlns="">
      <p:transition advClick="0" advTm="29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2069"/>
            <a:ext cx="8816802" cy="1018903"/>
          </a:xfrm>
        </p:spPr>
        <p:txBody>
          <a:bodyPr>
            <a:normAutofit/>
          </a:bodyPr>
          <a:lstStyle/>
          <a:p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Глядзім, што у нас атрымалася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Вадим\Desktop\Screenshot_6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10" y="888274"/>
            <a:ext cx="5590902" cy="596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Вадим\Desktop\Screenshot_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3" y="130629"/>
            <a:ext cx="1410161" cy="8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6343" y="130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4000">
        <p:cut/>
      </p:transition>
    </mc:Choice>
    <mc:Fallback xmlns="">
      <p:transition advClick="0" advTm="1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3" y="418011"/>
            <a:ext cx="8986619" cy="979715"/>
          </a:xfrm>
        </p:spPr>
        <p:txBody>
          <a:bodyPr/>
          <a:lstStyle/>
          <a:p>
            <a:r>
              <a:rPr lang="be-BY" b="1" dirty="0" smtClean="0"/>
              <a:t>Крок 13    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Адпраўляем тэст вучням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User_01\Desktop\гуглформа\Screenshot_21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6" y="1561010"/>
            <a:ext cx="7014754" cy="4382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_01\Desktop\Screenshot_16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937" y="2886891"/>
            <a:ext cx="2630669" cy="221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4606" y="418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0">
        <p:cut/>
      </p:transition>
    </mc:Choice>
    <mc:Fallback xmlns="">
      <p:transition advClick="0" advTm="5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be-BY" sz="5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Формы 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2594" y="1776549"/>
            <a:ext cx="8202848" cy="4598124"/>
          </a:xfrm>
        </p:spPr>
        <p:txBody>
          <a:bodyPr>
            <a:noAutofit/>
          </a:bodyPr>
          <a:lstStyle/>
          <a:p>
            <a:r>
              <a:rPr lang="be-BY" sz="2800" dirty="0"/>
              <a:t>прастата ў </a:t>
            </a:r>
            <a:r>
              <a:rPr lang="be-BY" sz="2800" dirty="0" smtClean="0"/>
              <a:t>выкарыстанні</a:t>
            </a:r>
          </a:p>
          <a:p>
            <a:r>
              <a:rPr lang="be-BY" sz="2800" dirty="0" smtClean="0"/>
              <a:t>даступнасць </a:t>
            </a:r>
            <a:r>
              <a:rPr lang="be-BY" sz="2800" dirty="0"/>
              <a:t>(форма захоўваецца ў воблаку; калі вы працуеце на розных прыладах або ваш дыск пашкодзіўся, форма застанецца </a:t>
            </a:r>
            <a:r>
              <a:rPr lang="be-BY" sz="2800" dirty="0" smtClean="0"/>
              <a:t>даступнай </a:t>
            </a:r>
            <a:r>
              <a:rPr lang="be-BY" sz="2800" dirty="0"/>
              <a:t>пры наяўнасці спасылкі</a:t>
            </a:r>
            <a:r>
              <a:rPr lang="be-BY" sz="2800" dirty="0" smtClean="0"/>
              <a:t>)</a:t>
            </a:r>
          </a:p>
          <a:p>
            <a:r>
              <a:rPr lang="be-BY" sz="2800" dirty="0" smtClean="0"/>
              <a:t> мабільнасць</a:t>
            </a:r>
          </a:p>
          <a:p>
            <a:r>
              <a:rPr lang="be-BY" sz="2800" dirty="0" smtClean="0"/>
              <a:t> індывідуальнае афармленне</a:t>
            </a:r>
          </a:p>
          <a:p>
            <a:r>
              <a:rPr lang="be-BY" sz="2800" dirty="0" smtClean="0"/>
              <a:t> </a:t>
            </a:r>
            <a:r>
              <a:rPr lang="be-BY" sz="2800" dirty="0"/>
              <a:t>бясплатнае </a:t>
            </a:r>
            <a:r>
              <a:rPr lang="be-BY" sz="2800" dirty="0" smtClean="0"/>
              <a:t>карыстанне</a:t>
            </a:r>
          </a:p>
          <a:p>
            <a:r>
              <a:rPr lang="be-BY" sz="2800" dirty="0" smtClean="0"/>
              <a:t> </a:t>
            </a:r>
            <a:r>
              <a:rPr lang="be-BY" sz="2800" dirty="0"/>
              <a:t>хуткі і зразумелы аналіз атрыманых вынікаў</a:t>
            </a:r>
            <a:endParaRPr lang="ru-RU" sz="2800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6971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3000">
        <p:cut/>
      </p:transition>
    </mc:Choice>
    <mc:Fallback xmlns="">
      <p:transition advClick="0" advTm="3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61256"/>
            <a:ext cx="8910803" cy="992778"/>
          </a:xfrm>
        </p:spPr>
        <p:txBody>
          <a:bodyPr>
            <a:normAutofit/>
          </a:bodyPr>
          <a:lstStyle/>
          <a:p>
            <a:r>
              <a:rPr lang="be-BY" b="1" dirty="0" smtClean="0"/>
              <a:t>Крок 14    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Аналізуем вынікі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Вадим\Desktop\гуглформа\Screenshot_23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" y="862149"/>
            <a:ext cx="9588137" cy="57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8149" y="644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6000">
        <p:cut/>
      </p:transition>
    </mc:Choice>
    <mc:Fallback xmlns="">
      <p:transition advClick="0" advTm="66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1" y="609599"/>
            <a:ext cx="10666715" cy="5072743"/>
          </a:xfr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2306" y="304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6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7000">
        <p:cut/>
      </p:transition>
    </mc:Choice>
    <mc:Fallback>
      <p:transition advClick="0" advTm="1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4" y="311692"/>
            <a:ext cx="9198186" cy="6454867"/>
          </a:xfr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1028" y="485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9000">
        <p:cut/>
      </p:transition>
    </mc:Choice>
    <mc:Fallback xmlns="">
      <p:transition advClick="0" advTm="29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2" y="296091"/>
            <a:ext cx="9289626" cy="6143855"/>
          </a:xfr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7783" y="237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7000">
        <p:cut/>
      </p:transition>
    </mc:Choice>
    <mc:Fallback xmlns="">
      <p:transition advClick="0" advTm="1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49" y="568233"/>
            <a:ext cx="9143999" cy="45719"/>
          </a:xfrm>
        </p:spPr>
        <p:txBody>
          <a:bodyPr>
            <a:noAutofit/>
          </a:bodyPr>
          <a:lstStyle/>
          <a:p>
            <a:pPr algn="just"/>
            <a:r>
              <a:rPr lang="be-BY" sz="2400" b="1" dirty="0" smtClean="0">
                <a:solidFill>
                  <a:schemeClr val="accent2">
                    <a:lumMod val="50000"/>
                  </a:schemeClr>
                </a:solidFill>
              </a:rPr>
              <a:t>Прыклад інтэрактыўнага апытвання, прысвечанага 140-гадоваму юбілею з дня нараджэння Я. Купалы і Я. Коласа (можна выкарыстоўваць на ўроку літаратуры або на пазакласным мерапрыемстве)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89"/>
            <a:ext cx="9368003" cy="4462280"/>
          </a:xfrm>
        </p:spPr>
        <p:txBody>
          <a:bodyPr/>
          <a:lstStyle/>
          <a:p>
            <a:pPr marL="0" indent="0">
              <a:buNone/>
            </a:pPr>
            <a:endParaRPr lang="be-BY" u="sng" dirty="0" smtClean="0"/>
          </a:p>
          <a:p>
            <a:pPr marL="0" indent="0">
              <a:buNone/>
            </a:pPr>
            <a:r>
              <a:rPr lang="be-BY" u="sng" dirty="0">
                <a:hlinkClick r:id="rId4"/>
              </a:rPr>
              <a:t>https://docs.google.com/forms/d/e/1FAIpQLSfjg2_oSm9yLkeA6fakOJCx9mNWRQb56dawwDOsmuddj-rF_g/viewform?usp=sf_link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://qrcoder.ru/code/?https%3A%2F%2Fdocs.google.com%2Fforms%2Fd%2Fe%2F1FAIpQLSfjg2_oSm9yLkeA6fakOJCx9mNWRQb56dawwDOsmuddj-rF_g%2Fviewform%3Fusp%3Dsf_link&amp;4&amp;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13" y="3657600"/>
            <a:ext cx="2463982" cy="266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7520" y="568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6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0">
        <p:cut/>
      </p:transition>
    </mc:Choice>
    <mc:Fallback xmlns="">
      <p:transition advClick="0" advTm="2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19818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be-BY" sz="4800" b="1" dirty="0" smtClean="0"/>
              <a:t>Інтэрактыўны тэст на ўроках беларускай мовы і літаратуры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89"/>
            <a:ext cx="10190963" cy="4410028"/>
          </a:xfrm>
        </p:spPr>
        <p:txBody>
          <a:bodyPr>
            <a:normAutofit/>
          </a:bodyPr>
          <a:lstStyle/>
          <a:p>
            <a:r>
              <a:rPr lang="be-BY" sz="5400" dirty="0" smtClean="0"/>
              <a:t>Цікавасць да прадмета</a:t>
            </a:r>
          </a:p>
          <a:p>
            <a:r>
              <a:rPr lang="be-BY" sz="5400" dirty="0" smtClean="0"/>
              <a:t>Актывізацыя пазнавальнай дзейнасці</a:t>
            </a:r>
          </a:p>
          <a:p>
            <a:r>
              <a:rPr lang="be-BY" sz="5400" dirty="0" smtClean="0"/>
              <a:t>Зваротная сувязь</a:t>
            </a:r>
            <a:endParaRPr lang="ru-RU" sz="5400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3496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6000">
        <p:cut/>
      </p:transition>
    </mc:Choice>
    <mc:Fallback xmlns="">
      <p:transition advClick="0" advTm="26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434" y="339633"/>
            <a:ext cx="9744892" cy="1045029"/>
          </a:xfrm>
        </p:spPr>
        <p:txBody>
          <a:bodyPr>
            <a:normAutofit/>
          </a:bodyPr>
          <a:lstStyle/>
          <a:p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Рэгістрацыя </a:t>
            </a:r>
            <a:r>
              <a:rPr lang="be-BY" b="1" dirty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Google</a:t>
            </a:r>
            <a:r>
              <a:rPr lang="be-BY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Дыск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E:\гуглформа\Screenshot_1.pn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457" y="933995"/>
            <a:ext cx="5342708" cy="581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0949" y="252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0">
        <p:cut/>
      </p:transition>
    </mc:Choice>
    <mc:Fallback xmlns="">
      <p:transition advClick="0" advTm="2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9120"/>
          </a:xfrm>
        </p:spPr>
        <p:txBody>
          <a:bodyPr>
            <a:normAutofit fontScale="90000"/>
          </a:bodyPr>
          <a:lstStyle/>
          <a:p>
            <a:r>
              <a:rPr lang="be-BY" b="1" dirty="0" smtClean="0"/>
              <a:t>Крок 1</a:t>
            </a:r>
            <a:endParaRPr lang="ru-RU" b="1" dirty="0"/>
          </a:p>
        </p:txBody>
      </p:sp>
      <p:pic>
        <p:nvPicPr>
          <p:cNvPr id="4" name="Объект 3" descr="C:\Users\User_01\Desktop\гуглформа\Screenshot_2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90" y="222069"/>
            <a:ext cx="5408023" cy="646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531" y="222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1000">
        <p:cut/>
      </p:transition>
    </mc:Choice>
    <mc:Fallback xmlns="">
      <p:transition advClick="0" advTm="2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7497"/>
          </a:xfrm>
        </p:spPr>
        <p:txBody>
          <a:bodyPr/>
          <a:lstStyle/>
          <a:p>
            <a:r>
              <a:rPr lang="be-BY" b="1" dirty="0" smtClean="0"/>
              <a:t>Крок 2            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Уводзім назву тэста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User_01\Desktop\гуглформа\Screenshot_8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3" y="2129245"/>
            <a:ext cx="11440234" cy="275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0217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7000">
        <p:cut/>
      </p:transition>
    </mc:Choice>
    <mc:Fallback xmlns="">
      <p:transition advClick="0" advTm="1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50437" cy="1320800"/>
          </a:xfrm>
        </p:spPr>
        <p:txBody>
          <a:bodyPr>
            <a:normAutofit fontScale="90000"/>
          </a:bodyPr>
          <a:lstStyle/>
          <a:p>
            <a:r>
              <a:rPr lang="be-BY" b="1" dirty="0" smtClean="0"/>
              <a:t>Крок 3             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У раздзеле «Настро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йки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 наладжваем параметры пытанняў і адказаў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User_01\Desktop\Screenshot_2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34" y="1658984"/>
            <a:ext cx="5324512" cy="509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5086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509" y="609600"/>
            <a:ext cx="8960493" cy="1320800"/>
          </a:xfrm>
        </p:spPr>
        <p:txBody>
          <a:bodyPr/>
          <a:lstStyle/>
          <a:p>
            <a:r>
              <a:rPr lang="be-BY" b="1" dirty="0" smtClean="0"/>
              <a:t>Крок 4 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Ствараем 1 пытанне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User_01\Desktop\гуглформа\Screenshot_5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118" y="1306286"/>
            <a:ext cx="7448883" cy="5238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_01\Desktop\Screenshot_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5" y="489130"/>
            <a:ext cx="2468879" cy="81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8594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2000">
        <p:cut/>
      </p:transition>
    </mc:Choice>
    <mc:Fallback xmlns="">
      <p:transition advClick="0" advTm="4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697" y="287384"/>
            <a:ext cx="10593977" cy="796834"/>
          </a:xfrm>
        </p:spPr>
        <p:txBody>
          <a:bodyPr>
            <a:normAutofit fontScale="90000"/>
          </a:bodyPr>
          <a:lstStyle/>
          <a:p>
            <a:r>
              <a:rPr lang="be-BY" b="1" dirty="0" smtClean="0"/>
              <a:t>Крок 5   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Указваем правільны адказ і назначаем колькасць балаў за дадзенае пытанне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User_01\Desktop\гуглформа\Screenshot_6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28" y="1358538"/>
            <a:ext cx="7531152" cy="538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6674" y="474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7000">
        <p:cut/>
      </p:transition>
    </mc:Choice>
    <mc:Fallback xmlns="">
      <p:transition advTm="3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b="1" dirty="0" smtClean="0"/>
              <a:t>Крок 6  </a:t>
            </a:r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</a:rPr>
              <a:t>Ствараем 2 пытанне 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 descr="C:\Users\User_01\Desktop\гуглформа\Screenshot_9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4" y="1358538"/>
            <a:ext cx="8437978" cy="526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_01\Desktop\Screenshot_9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71" y="609600"/>
            <a:ext cx="2967084" cy="74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9852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5000">
        <p:cut/>
      </p:transition>
    </mc:Choice>
    <mc:Fallback xmlns="">
      <p:transition advClick="0" advTm="4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228</TotalTime>
  <Words>206</Words>
  <Application>Microsoft Office PowerPoint</Application>
  <PresentationFormat>Широкоэкранный</PresentationFormat>
  <Paragraphs>34</Paragraphs>
  <Slides>25</Slides>
  <Notes>0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Britannic Bold</vt:lpstr>
      <vt:lpstr>Trebuchet MS</vt:lpstr>
      <vt:lpstr>Wingdings 3</vt:lpstr>
      <vt:lpstr>Аспект</vt:lpstr>
      <vt:lpstr>Выкарыстанне  сервісаў Web 2.0.  на ўроках беларускай мовы і літаратуры</vt:lpstr>
      <vt:lpstr>Google Формы </vt:lpstr>
      <vt:lpstr>Рэгістрацыя на Google Дыск </vt:lpstr>
      <vt:lpstr>Крок 1</vt:lpstr>
      <vt:lpstr>Крок 2              Уводзім назву тэста</vt:lpstr>
      <vt:lpstr>Крок 3               У раздзеле «Настройки» наладжваем параметры пытанняў і адказаў </vt:lpstr>
      <vt:lpstr>Крок 4   Ствараем 1 пытанне </vt:lpstr>
      <vt:lpstr>Крок 5     Указваем правільны адказ і назначаем колькасць балаў за дадзенае пытанне</vt:lpstr>
      <vt:lpstr>Крок 6  Ствараем 2 пытанне  </vt:lpstr>
      <vt:lpstr>Крок 7 Ствараем 3 пытанне </vt:lpstr>
      <vt:lpstr>Крок 8   Наладжваем адказы на 3 пытанне</vt:lpstr>
      <vt:lpstr>Крок 9   Ствараем 4 пытанне </vt:lpstr>
      <vt:lpstr> Крок 10  Ствараем 5 пытанне  </vt:lpstr>
      <vt:lpstr>Крок 11   Ствараем 6 пытанне (Тып «ШКАЛА»)</vt:lpstr>
      <vt:lpstr>Тыпы пытанняў, якія прапануе сервіс</vt:lpstr>
      <vt:lpstr>Презентация PowerPoint</vt:lpstr>
      <vt:lpstr>Крок 12     Афармляем свой тэст</vt:lpstr>
      <vt:lpstr>Глядзім, што у нас атрымалася</vt:lpstr>
      <vt:lpstr>Крок 13      Адпраўляем тэст вучням</vt:lpstr>
      <vt:lpstr>Крок 14      Аналізуем вынікі</vt:lpstr>
      <vt:lpstr>Презентация PowerPoint</vt:lpstr>
      <vt:lpstr>Презентация PowerPoint</vt:lpstr>
      <vt:lpstr>Презентация PowerPoint</vt:lpstr>
      <vt:lpstr>Прыклад інтэрактыўнага апытвання, прысвечанага 140-гадоваму юбілею з дня нараджэння Я. Купалы і Я. Коласа (можна выкарыстоўваць на ўроку літаратуры або на пазакласным мерапрыемстве)</vt:lpstr>
      <vt:lpstr>Інтэрактыўны тэст на ўроках беларускай мовы і літаратуры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Выкарыстанне  сервісаў Web 2.0.  на ўроках беларускай мовы і літаратуры</dc:title>
  <dc:creator>Вадим</dc:creator>
  <cp:lastModifiedBy>Вадим</cp:lastModifiedBy>
  <cp:revision>29</cp:revision>
  <dcterms:created xsi:type="dcterms:W3CDTF">2022-01-30T09:09:51Z</dcterms:created>
  <dcterms:modified xsi:type="dcterms:W3CDTF">2022-02-27T16:16:49Z</dcterms:modified>
</cp:coreProperties>
</file>