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74" r:id="rId10"/>
    <p:sldId id="273" r:id="rId11"/>
    <p:sldId id="272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7E37-17BF-4AA4-A9A2-02A36ACEA93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5688-7676-464B-A6E1-4AA6A95977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урок биосфера\3abc1386e904eae22891ca6fe6dc9a09.jpg"/>
          <p:cNvPicPr>
            <a:picLocks noChangeAspect="1" noChangeArrowheads="1"/>
          </p:cNvPicPr>
          <p:nvPr/>
        </p:nvPicPr>
        <p:blipFill>
          <a:blip r:embed="rId2"/>
          <a:srcRect l="10833" r="16666"/>
          <a:stretch>
            <a:fillRect/>
          </a:stretch>
        </p:blipFill>
        <p:spPr bwMode="auto">
          <a:xfrm>
            <a:off x="1214414" y="857232"/>
            <a:ext cx="6215106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9864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Биосфера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6400800" cy="17526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географии в 6 классе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2" y="692696"/>
            <a:ext cx="7524836" cy="5643627"/>
          </a:xfrm>
        </p:spPr>
      </p:pic>
    </p:spTree>
    <p:extLst>
      <p:ext uri="{BB962C8B-B14F-4D97-AF65-F5344CB8AC3E}">
        <p14:creationId xmlns:p14="http://schemas.microsoft.com/office/powerpoint/2010/main" val="3330827415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7" y="1052736"/>
            <a:ext cx="7416785" cy="4857403"/>
          </a:xfrm>
        </p:spPr>
      </p:pic>
    </p:spTree>
    <p:extLst>
      <p:ext uri="{BB962C8B-B14F-4D97-AF65-F5344CB8AC3E}">
        <p14:creationId xmlns:p14="http://schemas.microsoft.com/office/powerpoint/2010/main" val="2978161105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F:\урок биосфера\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F:\урок биосфера\soobschenie-zhivotnye-krasnoy-knig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7780"/>
          <a:stretch>
            <a:fillRect/>
          </a:stretch>
        </p:blipFill>
        <p:spPr bwMode="auto">
          <a:xfrm>
            <a:off x="0" y="1714488"/>
            <a:ext cx="9144000" cy="371465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 descr="F:\урок биосфера\hello_html_55949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67500" cy="2676525"/>
          </a:xfrm>
          <a:prstGeom prst="rect">
            <a:avLst/>
          </a:prstGeom>
          <a:noFill/>
        </p:spPr>
      </p:pic>
      <p:pic>
        <p:nvPicPr>
          <p:cNvPr id="24580" name="Picture 4" descr="F:\урок биосфера\chernaya-kniga-zhivotnyx-zhivotnye-zanesyonnye-v-chernuyu-knigu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9450"/>
            <a:ext cx="5715000" cy="3638550"/>
          </a:xfrm>
          <a:prstGeom prst="rect">
            <a:avLst/>
          </a:prstGeom>
          <a:noFill/>
        </p:spPr>
      </p:pic>
      <p:pic>
        <p:nvPicPr>
          <p:cNvPr id="24578" name="Picture 2" descr="F:\урок биосфера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6246" y="1571612"/>
            <a:ext cx="4757754" cy="377599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34" t="37250" r="21477" b="28025"/>
          <a:stretch>
            <a:fillRect/>
          </a:stretch>
        </p:blipFill>
        <p:spPr bwMode="auto">
          <a:xfrm>
            <a:off x="642910" y="785794"/>
            <a:ext cx="55559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 l="27389" t="36328" r="26287" b="28515"/>
          <a:stretch>
            <a:fillRect/>
          </a:stretch>
        </p:blipFill>
        <p:spPr bwMode="auto">
          <a:xfrm>
            <a:off x="2500298" y="3143248"/>
            <a:ext cx="60007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001" y="2780928"/>
            <a:ext cx="8229600" cy="21168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Для всех:§ 28, дополнительное: подготовьте буклет «Растения и животные рекордсмены» или сочинение «Биосфера без человека».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575059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2017-2018\иссл. раб\10344996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96752"/>
            <a:ext cx="8229600" cy="4452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222200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" y="310343"/>
            <a:ext cx="8003231" cy="6002423"/>
          </a:xfrm>
        </p:spPr>
      </p:pic>
    </p:spTree>
    <p:extLst>
      <p:ext uri="{BB962C8B-B14F-4D97-AF65-F5344CB8AC3E}">
        <p14:creationId xmlns:p14="http://schemas.microsoft.com/office/powerpoint/2010/main" val="2076442814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4525963"/>
          </a:xfrm>
        </p:spPr>
        <p:txBody>
          <a:bodyPr>
            <a:normAutofit/>
          </a:bodyPr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«Биосфера сможет существовать без человека, а человек без нее нет»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07203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F:\урок биосфера\57548855 (1)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8024846" cy="54285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1357298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1928802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3214686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786058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143248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3786190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5286388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72330" y="1785926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3286124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5984" y="3214686"/>
            <a:ext cx="41870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501122" cy="564360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dirty="0"/>
              <a:t>Река, </a:t>
            </a:r>
            <a:r>
              <a:rPr lang="ru-RU" u="sng" dirty="0"/>
              <a:t>водоросли</a:t>
            </a:r>
            <a:r>
              <a:rPr lang="ru-RU" dirty="0"/>
              <a:t>, гейзер, водопад, ледник</a:t>
            </a:r>
            <a:r>
              <a:rPr lang="ru-RU" dirty="0" smtClean="0"/>
              <a:t>.</a:t>
            </a:r>
            <a:endParaRPr lang="ru-RU" dirty="0"/>
          </a:p>
          <a:p>
            <a:pPr lvl="0"/>
            <a:endParaRPr lang="ru-RU" u="sng" dirty="0" smtClean="0"/>
          </a:p>
          <a:p>
            <a:pPr lvl="0"/>
            <a:endParaRPr lang="ru-RU" u="sng" dirty="0" smtClean="0"/>
          </a:p>
          <a:p>
            <a:pPr lvl="0"/>
            <a:r>
              <a:rPr lang="ru-RU" u="sng" dirty="0" smtClean="0"/>
              <a:t>Черви</a:t>
            </a:r>
            <a:r>
              <a:rPr lang="ru-RU" dirty="0"/>
              <a:t>, кварц, вулкан, равнина, землетрясение. 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Торнадо</a:t>
            </a:r>
            <a:r>
              <a:rPr lang="ru-RU" dirty="0"/>
              <a:t>, </a:t>
            </a:r>
            <a:r>
              <a:rPr lang="ru-RU" u="sng" dirty="0"/>
              <a:t>бактерия</a:t>
            </a:r>
            <a:r>
              <a:rPr lang="ru-RU" dirty="0"/>
              <a:t>, стратосфера, кислород, </a:t>
            </a:r>
          </a:p>
          <a:p>
            <a:endParaRPr lang="ru-RU" dirty="0"/>
          </a:p>
        </p:txBody>
      </p:sp>
      <p:pic>
        <p:nvPicPr>
          <p:cNvPr id="5" name="Рисунок 4" descr="F:\урок биосфера\Biosfera.jpg"/>
          <p:cNvPicPr/>
          <p:nvPr/>
        </p:nvPicPr>
        <p:blipFill>
          <a:blip r:embed="rId2"/>
          <a:srcRect l="16194" t="22727" r="13096" b="53247"/>
          <a:stretch>
            <a:fillRect/>
          </a:stretch>
        </p:blipFill>
        <p:spPr bwMode="auto">
          <a:xfrm>
            <a:off x="2000232" y="1000108"/>
            <a:ext cx="4200525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урок биосфера\Biosfera.jpg"/>
          <p:cNvPicPr/>
          <p:nvPr/>
        </p:nvPicPr>
        <p:blipFill>
          <a:blip r:embed="rId2"/>
          <a:srcRect l="16996" t="74026" r="13095"/>
          <a:stretch>
            <a:fillRect/>
          </a:stretch>
        </p:blipFill>
        <p:spPr bwMode="auto">
          <a:xfrm>
            <a:off x="2071670" y="3214686"/>
            <a:ext cx="41529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урок биосфера\Biosfera.jpg"/>
          <p:cNvPicPr/>
          <p:nvPr/>
        </p:nvPicPr>
        <p:blipFill>
          <a:blip r:embed="rId2"/>
          <a:srcRect l="17315" t="48701" r="11778" b="27056"/>
          <a:stretch>
            <a:fillRect/>
          </a:stretch>
        </p:blipFill>
        <p:spPr bwMode="auto">
          <a:xfrm>
            <a:off x="2071670" y="5072074"/>
            <a:ext cx="4214842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 урока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F:\урок биосфера\облако биосфер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798" t="-185" r="21798" b="185"/>
          <a:stretch>
            <a:fillRect/>
          </a:stretch>
        </p:blipFill>
        <p:spPr bwMode="auto">
          <a:xfrm>
            <a:off x="785786" y="1500174"/>
            <a:ext cx="7572428" cy="496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/>
          <a:lstStyle/>
          <a:p>
            <a:r>
              <a:rPr lang="ru-RU" i="1" dirty="0" smtClean="0"/>
              <a:t>- </a:t>
            </a:r>
            <a:r>
              <a:rPr lang="ru-RU" i="1" dirty="0"/>
              <a:t>Почему из всех оболочек именно биосферу мы изучаем последней? Почему биосферу называют особой оболочкой Земли?</a:t>
            </a:r>
            <a:endParaRPr lang="ru-RU" i="1" dirty="0" smtClean="0"/>
          </a:p>
          <a:p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214686"/>
            <a:ext cx="137249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нашей планете зародилась жизнь</a:t>
            </a:r>
          </a:p>
        </p:txBody>
      </p:sp>
      <p:pic>
        <p:nvPicPr>
          <p:cNvPr id="18434" name="Picture 2" descr="F:\урок биосфера\ea1822ff5628f2875c81920e36165db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29600" cy="41538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/>
          <a:lstStyle/>
          <a:p>
            <a:r>
              <a:rPr lang="ru-RU" i="1" dirty="0"/>
              <a:t>В.И. Вернадского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2332037"/>
            <a:ext cx="4038600" cy="4525963"/>
          </a:xfrm>
        </p:spPr>
        <p:txBody>
          <a:bodyPr/>
          <a:lstStyle/>
          <a:p>
            <a:r>
              <a:rPr lang="ru-RU" dirty="0" smtClean="0"/>
              <a:t>Основоположник учения о биосфере.</a:t>
            </a:r>
            <a:endParaRPr lang="ru-RU" dirty="0"/>
          </a:p>
        </p:txBody>
      </p:sp>
      <p:pic>
        <p:nvPicPr>
          <p:cNvPr id="19458" name="Picture 2" descr="F:\урок биосфера\vernadskiy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62944"/>
            <a:ext cx="2667000" cy="38004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урок биосфера\biosphe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6632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" y="846138"/>
            <a:ext cx="7779369" cy="5146352"/>
          </a:xfrm>
        </p:spPr>
      </p:pic>
    </p:spTree>
    <p:extLst>
      <p:ext uri="{BB962C8B-B14F-4D97-AF65-F5344CB8AC3E}">
        <p14:creationId xmlns:p14="http://schemas.microsoft.com/office/powerpoint/2010/main" val="3183133286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119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Биосфера</vt:lpstr>
      <vt:lpstr>Проверь себя</vt:lpstr>
      <vt:lpstr>Презентация PowerPoint</vt:lpstr>
      <vt:lpstr>Цели урока</vt:lpstr>
      <vt:lpstr>Проблемный вопрос </vt:lpstr>
      <vt:lpstr>На нашей планете зародилась жизнь</vt:lpstr>
      <vt:lpstr>В.И. Вернадского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Биосфера</dc:title>
  <dc:creator>Гость</dc:creator>
  <cp:lastModifiedBy>Елена Степанова</cp:lastModifiedBy>
  <cp:revision>7</cp:revision>
  <dcterms:created xsi:type="dcterms:W3CDTF">2021-04-15T09:54:01Z</dcterms:created>
  <dcterms:modified xsi:type="dcterms:W3CDTF">2021-04-15T11:12:17Z</dcterms:modified>
</cp:coreProperties>
</file>