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4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A850-BAA1-469E-B209-F882F2FF748C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74F2-8946-4CD4-9CEC-DC3479ADD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3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A850-BAA1-469E-B209-F882F2FF748C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74F2-8946-4CD4-9CEC-DC3479ADD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2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A850-BAA1-469E-B209-F882F2FF748C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74F2-8946-4CD4-9CEC-DC3479ADD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A850-BAA1-469E-B209-F882F2FF748C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74F2-8946-4CD4-9CEC-DC3479ADD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0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A850-BAA1-469E-B209-F882F2FF748C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74F2-8946-4CD4-9CEC-DC3479ADD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5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A850-BAA1-469E-B209-F882F2FF748C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74F2-8946-4CD4-9CEC-DC3479ADD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0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A850-BAA1-469E-B209-F882F2FF748C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74F2-8946-4CD4-9CEC-DC3479ADD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A850-BAA1-469E-B209-F882F2FF748C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74F2-8946-4CD4-9CEC-DC3479ADD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9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A850-BAA1-469E-B209-F882F2FF748C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74F2-8946-4CD4-9CEC-DC3479ADD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A850-BAA1-469E-B209-F882F2FF748C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74F2-8946-4CD4-9CEC-DC3479ADD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6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A850-BAA1-469E-B209-F882F2FF748C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74F2-8946-4CD4-9CEC-DC3479ADD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7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A850-BAA1-469E-B209-F882F2FF748C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74F2-8946-4CD4-9CEC-DC3479ADD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6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67608" y="230909"/>
            <a:ext cx="12256464" cy="6627092"/>
            <a:chOff x="-67608" y="406401"/>
            <a:chExt cx="11932719" cy="64516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</a14:backgroundRemoval>
                      </a14:imgEffect>
                    </a14:imgLayer>
                  </a14:imgProps>
                </a:ext>
              </a:extLst>
            </a:blip>
            <a:srcRect l="-998" t="14288" r="-297" b="8168"/>
            <a:stretch/>
          </p:blipFill>
          <p:spPr>
            <a:xfrm>
              <a:off x="-67608" y="406401"/>
              <a:ext cx="8198277" cy="64516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  <a14:foregroundMark x1="94800" y1="62646" x2="85000" y2="82977"/>
                          <a14:backgroundMark x1="98000" y1="58949" x2="45900" y2="76654"/>
                          <a14:backgroundMark x1="53900" y1="81518" x2="4000" y2="74222"/>
                          <a14:backgroundMark x1="57100" y1="65370" x2="11800" y2="66245"/>
                          <a14:backgroundMark x1="89600" y1="59825" x2="10600" y2="59728"/>
                          <a14:backgroundMark x1="85500" y1="64008" x2="88500" y2="68288"/>
                          <a14:backgroundMark x1="85400" y1="70039" x2="85300" y2="71012"/>
                          <a14:backgroundMark x1="85100" y1="72957" x2="85400" y2="73444"/>
                          <a14:backgroundMark x1="95800" y1="61868" x2="96000" y2="62549"/>
                          <a14:backgroundMark x1="92200" y1="61965" x2="92200" y2="63132"/>
                          <a14:backgroundMark x1="90200" y1="67218" x2="90000" y2="68482"/>
                          <a14:backgroundMark x1="97500" y1="70233" x2="97600" y2="71304"/>
                        </a14:backgroundRemoval>
                      </a14:imgEffect>
                    </a14:imgLayer>
                  </a14:imgProps>
                </a:ext>
              </a:extLst>
            </a:blip>
            <a:srcRect l="49728" t="61076" r="-297" b="8168"/>
            <a:stretch/>
          </p:blipFill>
          <p:spPr>
            <a:xfrm flipH="1">
              <a:off x="7763970" y="4276437"/>
              <a:ext cx="4101141" cy="2581564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341091" y="1702092"/>
            <a:ext cx="30110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800" b="1" dirty="0">
                <a:solidFill>
                  <a:srgbClr val="7030A0"/>
                </a:solidFill>
                <a:latin typeface="Snap ITC" panose="04040A07060A02020202" pitchFamily="82" charset="0"/>
              </a:rPr>
              <a:t>Das </a:t>
            </a:r>
          </a:p>
          <a:p>
            <a:pPr lvl="0" algn="ctr"/>
            <a:r>
              <a:rPr lang="en-GB" sz="4800" b="1" dirty="0" err="1">
                <a:solidFill>
                  <a:srgbClr val="7030A0"/>
                </a:solidFill>
                <a:latin typeface="Snap ITC" panose="04040A07060A02020202" pitchFamily="82" charset="0"/>
              </a:rPr>
              <a:t>Perfekt</a:t>
            </a:r>
            <a:endParaRPr lang="ru-RU" sz="4800" b="1" dirty="0">
              <a:solidFill>
                <a:srgbClr val="7030A0"/>
              </a:solidFill>
              <a:latin typeface="Snap ITC" panose="04040A07060A020202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78981" y="575025"/>
            <a:ext cx="2829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GB" b="1" dirty="0">
              <a:solidFill>
                <a:srgbClr val="002060"/>
              </a:solidFill>
              <a:latin typeface="VivaldiD CL" panose="03010101010101010101" pitchFamily="66" charset="0"/>
            </a:endParaRPr>
          </a:p>
          <a:p>
            <a:pPr algn="r"/>
            <a:endParaRPr lang="en-GB" b="1" dirty="0">
              <a:solidFill>
                <a:srgbClr val="002060"/>
              </a:solidFill>
              <a:latin typeface="VivaldiD CL" panose="03010101010101010101" pitchFamily="66" charset="0"/>
            </a:endParaRPr>
          </a:p>
          <a:p>
            <a:pPr algn="r"/>
            <a:r>
              <a:rPr lang="ru-RU" b="1" dirty="0">
                <a:solidFill>
                  <a:srgbClr val="002060"/>
                </a:solidFill>
                <a:latin typeface="VivaldiD CL" panose="03010101010101010101" pitchFamily="66" charset="0"/>
              </a:rPr>
              <a:t>Интерактивный тренажер 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VivaldiD CL" panose="03010101010101010101" pitchFamily="66" charset="0"/>
              </a:rPr>
              <a:t>по немецкому языку </a:t>
            </a:r>
          </a:p>
          <a:p>
            <a:pPr algn="r"/>
            <a:r>
              <a:rPr lang="en-US" b="1">
                <a:solidFill>
                  <a:srgbClr val="002060"/>
                </a:solidFill>
                <a:latin typeface="VivaldiD CL" panose="03010101010101010101" pitchFamily="66" charset="0"/>
              </a:rPr>
              <a:t>KLASSE 5</a:t>
            </a:r>
            <a:endParaRPr lang="ru-RU" b="1" dirty="0">
              <a:solidFill>
                <a:srgbClr val="002060"/>
              </a:solidFill>
              <a:latin typeface="VivaldiD CL" panose="03010101010101010101" pitchFamily="66" charset="0"/>
            </a:endParaRPr>
          </a:p>
          <a:p>
            <a:pPr algn="r"/>
            <a:endParaRPr lang="ru-RU" b="1" dirty="0">
              <a:solidFill>
                <a:srgbClr val="002060"/>
              </a:solidFill>
              <a:latin typeface="VivaldiD CL" panose="03010101010101010101" pitchFamily="66" charset="0"/>
            </a:endParaRPr>
          </a:p>
          <a:p>
            <a:pPr algn="r"/>
            <a:endParaRPr lang="ru-RU" b="1" dirty="0">
              <a:solidFill>
                <a:srgbClr val="002060"/>
              </a:solidFill>
              <a:latin typeface="VivaldiD CL" panose="03010101010101010101" pitchFamily="66" charset="0"/>
            </a:endParaRPr>
          </a:p>
          <a:p>
            <a:pPr algn="r"/>
            <a:endParaRPr lang="ru-RU" b="1" dirty="0">
              <a:solidFill>
                <a:srgbClr val="002060"/>
              </a:solidFill>
              <a:latin typeface="VivaldiD CL" panose="03010101010101010101" pitchFamily="66" charset="0"/>
            </a:endParaRPr>
          </a:p>
          <a:p>
            <a:pPr algn="r"/>
            <a:endParaRPr lang="ru-RU" b="1" dirty="0">
              <a:solidFill>
                <a:srgbClr val="002060"/>
              </a:solidFill>
              <a:latin typeface="VivaldiD CL" panose="03010101010101010101" pitchFamily="66" charset="0"/>
            </a:endParaRPr>
          </a:p>
          <a:p>
            <a:pPr algn="r"/>
            <a:endParaRPr lang="ru-RU" b="1" dirty="0">
              <a:solidFill>
                <a:srgbClr val="002060"/>
              </a:solidFill>
              <a:latin typeface="VivaldiD CL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3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67608" y="230909"/>
            <a:ext cx="12256464" cy="6627092"/>
            <a:chOff x="-67608" y="406401"/>
            <a:chExt cx="11932719" cy="64516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</a14:backgroundRemoval>
                      </a14:imgEffect>
                    </a14:imgLayer>
                  </a14:imgProps>
                </a:ext>
              </a:extLst>
            </a:blip>
            <a:srcRect l="-998" t="14288" r="-297" b="8168"/>
            <a:stretch/>
          </p:blipFill>
          <p:spPr>
            <a:xfrm>
              <a:off x="-67608" y="406401"/>
              <a:ext cx="8198277" cy="64516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  <a14:foregroundMark x1="94800" y1="62646" x2="85000" y2="82977"/>
                          <a14:backgroundMark x1="98000" y1="58949" x2="45900" y2="76654"/>
                          <a14:backgroundMark x1="53900" y1="81518" x2="4000" y2="74222"/>
                          <a14:backgroundMark x1="57100" y1="65370" x2="11800" y2="66245"/>
                          <a14:backgroundMark x1="89600" y1="59825" x2="10600" y2="59728"/>
                          <a14:backgroundMark x1="85500" y1="64008" x2="88500" y2="68288"/>
                          <a14:backgroundMark x1="85400" y1="70039" x2="85300" y2="71012"/>
                          <a14:backgroundMark x1="85100" y1="72957" x2="85400" y2="73444"/>
                          <a14:backgroundMark x1="95800" y1="61868" x2="96000" y2="62549"/>
                          <a14:backgroundMark x1="92200" y1="61965" x2="92200" y2="63132"/>
                          <a14:backgroundMark x1="90200" y1="67218" x2="90000" y2="68482"/>
                          <a14:backgroundMark x1="97500" y1="70233" x2="97600" y2="71304"/>
                        </a14:backgroundRemoval>
                      </a14:imgEffect>
                    </a14:imgLayer>
                  </a14:imgProps>
                </a:ext>
              </a:extLst>
            </a:blip>
            <a:srcRect l="49728" t="61076" r="-297" b="8168"/>
            <a:stretch/>
          </p:blipFill>
          <p:spPr>
            <a:xfrm flipH="1">
              <a:off x="7763970" y="4276437"/>
              <a:ext cx="4101141" cy="2581564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223455" y="1692625"/>
            <a:ext cx="32487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Ihr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habt</a:t>
            </a:r>
            <a:r>
              <a:rPr lang="en-US" sz="3200" b="1" dirty="0">
                <a:latin typeface="Comic Sans MS" panose="030F0702030302020204" pitchFamily="66" charset="0"/>
              </a:rPr>
              <a:t> in der </a:t>
            </a:r>
            <a:r>
              <a:rPr lang="en-US" sz="3200" b="1" dirty="0" err="1">
                <a:latin typeface="Comic Sans MS" panose="030F0702030302020204" pitchFamily="66" charset="0"/>
              </a:rPr>
              <a:t>Stunde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ganz</a:t>
            </a:r>
            <a:r>
              <a:rPr lang="en-US" sz="3200" b="1" dirty="0">
                <a:latin typeface="Comic Sans MS" panose="030F0702030302020204" pitchFamily="66" charset="0"/>
              </a:rPr>
              <a:t> gut ___________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353095" y="2123458"/>
            <a:ext cx="2770910" cy="948975"/>
          </a:xfrm>
          <a:prstGeom prst="cloudCallout">
            <a:avLst>
              <a:gd name="adj1" fmla="val 37147"/>
              <a:gd name="adj2" fmla="val 177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gekauft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472218" y="112754"/>
            <a:ext cx="3383418" cy="948975"/>
          </a:xfrm>
          <a:prstGeom prst="cloudCallout">
            <a:avLst>
              <a:gd name="adj1" fmla="val 51147"/>
              <a:gd name="adj2" fmla="val 50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geprüft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8372763" y="1061729"/>
            <a:ext cx="3694545" cy="948975"/>
          </a:xfrm>
          <a:prstGeom prst="cloudCallout">
            <a:avLst>
              <a:gd name="adj1" fmla="val 34480"/>
              <a:gd name="adj2" fmla="val 2162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</a:rPr>
              <a:t>geantwortet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03787" y="2793236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geantwortet</a:t>
            </a:r>
            <a:endParaRPr lang="ru-RU" sz="3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67608" y="230909"/>
            <a:ext cx="12256464" cy="6627092"/>
            <a:chOff x="-67608" y="406401"/>
            <a:chExt cx="11932719" cy="64516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</a14:backgroundRemoval>
                      </a14:imgEffect>
                    </a14:imgLayer>
                  </a14:imgProps>
                </a:ext>
              </a:extLst>
            </a:blip>
            <a:srcRect l="-998" t="14288" r="-297" b="8168"/>
            <a:stretch/>
          </p:blipFill>
          <p:spPr>
            <a:xfrm>
              <a:off x="-67608" y="406401"/>
              <a:ext cx="8198277" cy="64516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  <a14:foregroundMark x1="94800" y1="62646" x2="85000" y2="82977"/>
                          <a14:backgroundMark x1="98000" y1="58949" x2="45900" y2="76654"/>
                          <a14:backgroundMark x1="53900" y1="81518" x2="4000" y2="74222"/>
                          <a14:backgroundMark x1="57100" y1="65370" x2="11800" y2="66245"/>
                          <a14:backgroundMark x1="89600" y1="59825" x2="10600" y2="59728"/>
                          <a14:backgroundMark x1="85500" y1="64008" x2="88500" y2="68288"/>
                          <a14:backgroundMark x1="85400" y1="70039" x2="85300" y2="71012"/>
                          <a14:backgroundMark x1="85100" y1="72957" x2="85400" y2="73444"/>
                          <a14:backgroundMark x1="95800" y1="61868" x2="96000" y2="62549"/>
                          <a14:backgroundMark x1="92200" y1="61965" x2="92200" y2="63132"/>
                          <a14:backgroundMark x1="90200" y1="67218" x2="90000" y2="68482"/>
                          <a14:backgroundMark x1="97500" y1="70233" x2="97600" y2="71304"/>
                        </a14:backgroundRemoval>
                      </a14:imgEffect>
                    </a14:imgLayer>
                  </a14:imgProps>
                </a:ext>
              </a:extLst>
            </a:blip>
            <a:srcRect l="49728" t="61076" r="-297" b="8168"/>
            <a:stretch/>
          </p:blipFill>
          <p:spPr>
            <a:xfrm flipH="1">
              <a:off x="7763970" y="4276437"/>
              <a:ext cx="4101141" cy="2581564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203787" y="1859339"/>
            <a:ext cx="3248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Er</a:t>
            </a:r>
            <a:r>
              <a:rPr lang="en-US" sz="3200" b="1" dirty="0">
                <a:latin typeface="Comic Sans MS" panose="030F0702030302020204" pitchFamily="66" charset="0"/>
              </a:rPr>
              <a:t> hat </a:t>
            </a:r>
            <a:r>
              <a:rPr lang="en-US" sz="3200" b="1" dirty="0" err="1">
                <a:latin typeface="Comic Sans MS" panose="030F0702030302020204" pitchFamily="66" charset="0"/>
              </a:rPr>
              <a:t>uns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viele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Fotos</a:t>
            </a:r>
            <a:r>
              <a:rPr lang="en-US" sz="3200" b="1" dirty="0">
                <a:latin typeface="Comic Sans MS" panose="030F0702030302020204" pitchFamily="66" charset="0"/>
              </a:rPr>
              <a:t> ___________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353095" y="2123458"/>
            <a:ext cx="2770910" cy="948975"/>
          </a:xfrm>
          <a:prstGeom prst="cloudCallout">
            <a:avLst>
              <a:gd name="adj1" fmla="val 37147"/>
              <a:gd name="adj2" fmla="val 177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gezeigt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472218" y="112754"/>
            <a:ext cx="3500582" cy="922451"/>
          </a:xfrm>
          <a:prstGeom prst="cloudCallout">
            <a:avLst>
              <a:gd name="adj1" fmla="val 51147"/>
              <a:gd name="adj2" fmla="val 50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gewünscht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8885382" y="1035205"/>
            <a:ext cx="2977062" cy="948975"/>
          </a:xfrm>
          <a:prstGeom prst="cloudCallout">
            <a:avLst>
              <a:gd name="adj1" fmla="val 34480"/>
              <a:gd name="adj2" fmla="val 2162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gelebt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48259" y="2436669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gezeigt</a:t>
            </a:r>
            <a:endParaRPr lang="ru-RU" sz="3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67608" y="230909"/>
            <a:ext cx="12256464" cy="6627092"/>
            <a:chOff x="-67608" y="406401"/>
            <a:chExt cx="11932719" cy="64516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</a14:backgroundRemoval>
                      </a14:imgEffect>
                    </a14:imgLayer>
                  </a14:imgProps>
                </a:ext>
              </a:extLst>
            </a:blip>
            <a:srcRect l="-998" t="14288" r="-297" b="8168"/>
            <a:stretch/>
          </p:blipFill>
          <p:spPr>
            <a:xfrm>
              <a:off x="-67608" y="406401"/>
              <a:ext cx="8198277" cy="64516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  <a14:foregroundMark x1="94800" y1="62646" x2="85000" y2="82977"/>
                          <a14:backgroundMark x1="98000" y1="58949" x2="45900" y2="76654"/>
                          <a14:backgroundMark x1="53900" y1="81518" x2="4000" y2="74222"/>
                          <a14:backgroundMark x1="57100" y1="65370" x2="11800" y2="66245"/>
                          <a14:backgroundMark x1="89600" y1="59825" x2="10600" y2="59728"/>
                          <a14:backgroundMark x1="85500" y1="64008" x2="88500" y2="68288"/>
                          <a14:backgroundMark x1="85400" y1="70039" x2="85300" y2="71012"/>
                          <a14:backgroundMark x1="85100" y1="72957" x2="85400" y2="73444"/>
                          <a14:backgroundMark x1="95800" y1="61868" x2="96000" y2="62549"/>
                          <a14:backgroundMark x1="92200" y1="61965" x2="92200" y2="63132"/>
                          <a14:backgroundMark x1="90200" y1="67218" x2="90000" y2="68482"/>
                          <a14:backgroundMark x1="97500" y1="70233" x2="97600" y2="71304"/>
                        </a14:backgroundRemoval>
                      </a14:imgEffect>
                    </a14:imgLayer>
                  </a14:imgProps>
                </a:ext>
              </a:extLst>
            </a:blip>
            <a:srcRect l="49728" t="61076" r="-297" b="8168"/>
            <a:stretch/>
          </p:blipFill>
          <p:spPr>
            <a:xfrm flipH="1">
              <a:off x="7763970" y="4276437"/>
              <a:ext cx="4101141" cy="2581564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223455" y="1692625"/>
            <a:ext cx="32487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Meine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Freundin</a:t>
            </a:r>
            <a:r>
              <a:rPr lang="en-US" sz="3200" b="1" dirty="0">
                <a:latin typeface="Comic Sans MS" panose="030F0702030302020204" pitchFamily="66" charset="0"/>
              </a:rPr>
              <a:t> hat </a:t>
            </a:r>
            <a:r>
              <a:rPr lang="en-US" sz="3200" b="1" dirty="0" err="1">
                <a:latin typeface="Comic Sans MS" panose="030F0702030302020204" pitchFamily="66" charset="0"/>
              </a:rPr>
              <a:t>mir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ein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Buch</a:t>
            </a:r>
            <a:endParaRPr lang="en-US" sz="32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___________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353095" y="2123458"/>
            <a:ext cx="3114310" cy="948975"/>
          </a:xfrm>
          <a:prstGeom prst="cloudCallout">
            <a:avLst>
              <a:gd name="adj1" fmla="val 37147"/>
              <a:gd name="adj2" fmla="val 177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gepflanzt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472218" y="112754"/>
            <a:ext cx="3383418" cy="948975"/>
          </a:xfrm>
          <a:prstGeom prst="cloudCallout">
            <a:avLst>
              <a:gd name="adj1" fmla="val 51147"/>
              <a:gd name="adj2" fmla="val 50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geschenkt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8885382" y="1035205"/>
            <a:ext cx="2977062" cy="948975"/>
          </a:xfrm>
          <a:prstGeom prst="cloudCallout">
            <a:avLst>
              <a:gd name="adj1" fmla="val 34480"/>
              <a:gd name="adj2" fmla="val 2162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gereist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03787" y="2793236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geschenkt</a:t>
            </a:r>
            <a:endParaRPr lang="ru-RU" sz="3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67608" y="230909"/>
            <a:ext cx="12256464" cy="6627092"/>
            <a:chOff x="-67608" y="406401"/>
            <a:chExt cx="11932719" cy="64516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</a14:backgroundRemoval>
                      </a14:imgEffect>
                    </a14:imgLayer>
                  </a14:imgProps>
                </a:ext>
              </a:extLst>
            </a:blip>
            <a:srcRect l="-998" t="14288" r="-297" b="8168"/>
            <a:stretch/>
          </p:blipFill>
          <p:spPr>
            <a:xfrm>
              <a:off x="-67608" y="406401"/>
              <a:ext cx="8198277" cy="64516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  <a14:foregroundMark x1="94800" y1="62646" x2="85000" y2="82977"/>
                          <a14:backgroundMark x1="98000" y1="58949" x2="45900" y2="76654"/>
                          <a14:backgroundMark x1="53900" y1="81518" x2="4000" y2="74222"/>
                          <a14:backgroundMark x1="57100" y1="65370" x2="11800" y2="66245"/>
                          <a14:backgroundMark x1="89600" y1="59825" x2="10600" y2="59728"/>
                          <a14:backgroundMark x1="85500" y1="64008" x2="88500" y2="68288"/>
                          <a14:backgroundMark x1="85400" y1="70039" x2="85300" y2="71012"/>
                          <a14:backgroundMark x1="85100" y1="72957" x2="85400" y2="73444"/>
                          <a14:backgroundMark x1="95800" y1="61868" x2="96000" y2="62549"/>
                          <a14:backgroundMark x1="92200" y1="61965" x2="92200" y2="63132"/>
                          <a14:backgroundMark x1="90200" y1="67218" x2="90000" y2="68482"/>
                          <a14:backgroundMark x1="97500" y1="70233" x2="97600" y2="71304"/>
                        </a14:backgroundRemoval>
                      </a14:imgEffect>
                    </a14:imgLayer>
                  </a14:imgProps>
                </a:ext>
              </a:extLst>
            </a:blip>
            <a:srcRect l="49728" t="61076" r="-297" b="8168"/>
            <a:stretch/>
          </p:blipFill>
          <p:spPr>
            <a:xfrm flipH="1">
              <a:off x="7763970" y="4276437"/>
              <a:ext cx="4101141" cy="2581564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223455" y="1692625"/>
            <a:ext cx="32487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Ich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habe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viele</a:t>
            </a:r>
            <a:r>
              <a:rPr lang="en-US" sz="3200" b="1" dirty="0">
                <a:latin typeface="Comic Sans MS" panose="030F0702030302020204" pitchFamily="66" charset="0"/>
              </a:rPr>
              <a:t> deutsche </a:t>
            </a:r>
            <a:r>
              <a:rPr lang="en-US" sz="3200" b="1" dirty="0" err="1">
                <a:latin typeface="Comic Sans MS" panose="030F0702030302020204" pitchFamily="66" charset="0"/>
              </a:rPr>
              <a:t>Gedichte</a:t>
            </a:r>
            <a:endParaRPr lang="en-US" sz="32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___________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353095" y="2123458"/>
            <a:ext cx="3114310" cy="948975"/>
          </a:xfrm>
          <a:prstGeom prst="cloudCallout">
            <a:avLst>
              <a:gd name="adj1" fmla="val 37147"/>
              <a:gd name="adj2" fmla="val 177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gelügt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472218" y="112754"/>
            <a:ext cx="2419927" cy="783173"/>
          </a:xfrm>
          <a:prstGeom prst="cloudCallout">
            <a:avLst>
              <a:gd name="adj1" fmla="val 51147"/>
              <a:gd name="adj2" fmla="val 50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gelegt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8876335" y="895927"/>
            <a:ext cx="2977062" cy="948975"/>
          </a:xfrm>
          <a:prstGeom prst="cloudCallout">
            <a:avLst>
              <a:gd name="adj1" fmla="val 34480"/>
              <a:gd name="adj2" fmla="val 2162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gelernt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03787" y="2793236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gelernt</a:t>
            </a:r>
            <a:endParaRPr lang="ru-RU" sz="3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67608" y="230909"/>
            <a:ext cx="12256464" cy="6627092"/>
            <a:chOff x="-67608" y="406401"/>
            <a:chExt cx="11932719" cy="64516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</a14:backgroundRemoval>
                      </a14:imgEffect>
                    </a14:imgLayer>
                  </a14:imgProps>
                </a:ext>
              </a:extLst>
            </a:blip>
            <a:srcRect l="-998" t="14288" r="-297" b="8168"/>
            <a:stretch/>
          </p:blipFill>
          <p:spPr>
            <a:xfrm>
              <a:off x="-67608" y="406401"/>
              <a:ext cx="8198277" cy="64516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  <a14:foregroundMark x1="94800" y1="62646" x2="85000" y2="82977"/>
                          <a14:backgroundMark x1="98000" y1="58949" x2="45900" y2="76654"/>
                          <a14:backgroundMark x1="53900" y1="81518" x2="4000" y2="74222"/>
                          <a14:backgroundMark x1="57100" y1="65370" x2="11800" y2="66245"/>
                          <a14:backgroundMark x1="89600" y1="59825" x2="10600" y2="59728"/>
                          <a14:backgroundMark x1="85500" y1="64008" x2="88500" y2="68288"/>
                          <a14:backgroundMark x1="85400" y1="70039" x2="85300" y2="71012"/>
                          <a14:backgroundMark x1="85100" y1="72957" x2="85400" y2="73444"/>
                          <a14:backgroundMark x1="95800" y1="61868" x2="96000" y2="62549"/>
                          <a14:backgroundMark x1="92200" y1="61965" x2="92200" y2="63132"/>
                          <a14:backgroundMark x1="90200" y1="67218" x2="90000" y2="68482"/>
                          <a14:backgroundMark x1="97500" y1="70233" x2="97600" y2="71304"/>
                        </a14:backgroundRemoval>
                      </a14:imgEffect>
                    </a14:imgLayer>
                  </a14:imgProps>
                </a:ext>
              </a:extLst>
            </a:blip>
            <a:srcRect l="49728" t="61076" r="-297" b="8168"/>
            <a:stretch/>
          </p:blipFill>
          <p:spPr>
            <a:xfrm flipH="1">
              <a:off x="7763970" y="4276437"/>
              <a:ext cx="4101141" cy="258156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4632299" y="1871170"/>
            <a:ext cx="23903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Prima!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домой 9">
            <a:hlinkClick r:id="" action="ppaction://hlinkshowjump?jump=endshow" highlightClick="1"/>
          </p:cNvPr>
          <p:cNvSpPr/>
          <p:nvPr/>
        </p:nvSpPr>
        <p:spPr>
          <a:xfrm>
            <a:off x="5498288" y="3266144"/>
            <a:ext cx="658419" cy="556622"/>
          </a:xfrm>
          <a:prstGeom prst="actionButtonHome">
            <a:avLst/>
          </a:prstGeom>
          <a:solidFill>
            <a:srgbClr val="00C6BB"/>
          </a:solidFill>
          <a:ln w="15875" cap="rnd" cmpd="sng" algn="ctr">
            <a:solidFill>
              <a:srgbClr val="00C6B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36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67608" y="230909"/>
            <a:ext cx="12256464" cy="6627092"/>
            <a:chOff x="-67608" y="406401"/>
            <a:chExt cx="11932719" cy="64516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</a14:backgroundRemoval>
                      </a14:imgEffect>
                    </a14:imgLayer>
                  </a14:imgProps>
                </a:ext>
              </a:extLst>
            </a:blip>
            <a:srcRect l="-998" t="14288" r="-297" b="8168"/>
            <a:stretch/>
          </p:blipFill>
          <p:spPr>
            <a:xfrm>
              <a:off x="-67608" y="406401"/>
              <a:ext cx="8198277" cy="64516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  <a14:foregroundMark x1="94800" y1="62646" x2="85000" y2="82977"/>
                          <a14:backgroundMark x1="98000" y1="58949" x2="45900" y2="76654"/>
                          <a14:backgroundMark x1="53900" y1="81518" x2="4000" y2="74222"/>
                          <a14:backgroundMark x1="57100" y1="65370" x2="11800" y2="66245"/>
                          <a14:backgroundMark x1="89600" y1="59825" x2="10600" y2="59728"/>
                          <a14:backgroundMark x1="85500" y1="64008" x2="88500" y2="68288"/>
                          <a14:backgroundMark x1="85400" y1="70039" x2="85300" y2="71012"/>
                          <a14:backgroundMark x1="85100" y1="72957" x2="85400" y2="73444"/>
                          <a14:backgroundMark x1="95800" y1="61868" x2="96000" y2="62549"/>
                          <a14:backgroundMark x1="92200" y1="61965" x2="92200" y2="63132"/>
                          <a14:backgroundMark x1="90200" y1="67218" x2="90000" y2="68482"/>
                          <a14:backgroundMark x1="97500" y1="70233" x2="97600" y2="71304"/>
                        </a14:backgroundRemoval>
                      </a14:imgEffect>
                    </a14:imgLayer>
                  </a14:imgProps>
                </a:ext>
              </a:extLst>
            </a:blip>
            <a:srcRect l="49728" t="61076" r="-297" b="8168"/>
            <a:stretch/>
          </p:blipFill>
          <p:spPr>
            <a:xfrm flipH="1">
              <a:off x="7763970" y="4276437"/>
              <a:ext cx="4101141" cy="2581564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223455" y="1692625"/>
            <a:ext cx="32487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Wir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haben</a:t>
            </a:r>
            <a:r>
              <a:rPr lang="en-US" sz="3200" b="1" dirty="0">
                <a:latin typeface="Comic Sans MS" panose="030F0702030302020204" pitchFamily="66" charset="0"/>
              </a:rPr>
              <a:t> in der </a:t>
            </a:r>
            <a:r>
              <a:rPr lang="en-US" sz="3200" b="1" dirty="0" err="1">
                <a:latin typeface="Comic Sans MS" panose="030F0702030302020204" pitchFamily="66" charset="0"/>
              </a:rPr>
              <a:t>Stunde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fleißig</a:t>
            </a:r>
            <a:r>
              <a:rPr lang="en-US" sz="3200" b="1" dirty="0">
                <a:latin typeface="Comic Sans MS" panose="030F0702030302020204" pitchFamily="66" charset="0"/>
              </a:rPr>
              <a:t> ___________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353095" y="2123458"/>
            <a:ext cx="2770910" cy="948975"/>
          </a:xfrm>
          <a:prstGeom prst="cloudCallout">
            <a:avLst>
              <a:gd name="adj1" fmla="val 37147"/>
              <a:gd name="adj2" fmla="val 177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gelacht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472218" y="112754"/>
            <a:ext cx="3383418" cy="948975"/>
          </a:xfrm>
          <a:prstGeom prst="cloudCallout">
            <a:avLst>
              <a:gd name="adj1" fmla="val 51147"/>
              <a:gd name="adj2" fmla="val 50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gearbeitet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8885382" y="1035205"/>
            <a:ext cx="2977062" cy="948975"/>
          </a:xfrm>
          <a:prstGeom prst="cloudCallout">
            <a:avLst>
              <a:gd name="adj1" fmla="val 34480"/>
              <a:gd name="adj2" fmla="val 2162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geweint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97346" y="2793236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gearbeitet</a:t>
            </a:r>
            <a:endParaRPr lang="ru-RU" sz="3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0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67608" y="230909"/>
            <a:ext cx="12256464" cy="6627092"/>
            <a:chOff x="-67608" y="406401"/>
            <a:chExt cx="11932719" cy="64516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</a14:backgroundRemoval>
                      </a14:imgEffect>
                    </a14:imgLayer>
                  </a14:imgProps>
                </a:ext>
              </a:extLst>
            </a:blip>
            <a:srcRect l="-998" t="14288" r="-297" b="8168"/>
            <a:stretch/>
          </p:blipFill>
          <p:spPr>
            <a:xfrm>
              <a:off x="-67608" y="406401"/>
              <a:ext cx="8198277" cy="64516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  <a14:foregroundMark x1="94800" y1="62646" x2="85000" y2="82977"/>
                          <a14:backgroundMark x1="98000" y1="58949" x2="45900" y2="76654"/>
                          <a14:backgroundMark x1="53900" y1="81518" x2="4000" y2="74222"/>
                          <a14:backgroundMark x1="57100" y1="65370" x2="11800" y2="66245"/>
                          <a14:backgroundMark x1="89600" y1="59825" x2="10600" y2="59728"/>
                          <a14:backgroundMark x1="85500" y1="64008" x2="88500" y2="68288"/>
                          <a14:backgroundMark x1="85400" y1="70039" x2="85300" y2="71012"/>
                          <a14:backgroundMark x1="85100" y1="72957" x2="85400" y2="73444"/>
                          <a14:backgroundMark x1="95800" y1="61868" x2="96000" y2="62549"/>
                          <a14:backgroundMark x1="92200" y1="61965" x2="92200" y2="63132"/>
                          <a14:backgroundMark x1="90200" y1="67218" x2="90000" y2="68482"/>
                          <a14:backgroundMark x1="97500" y1="70233" x2="97600" y2="71304"/>
                        </a14:backgroundRemoval>
                      </a14:imgEffect>
                    </a14:imgLayer>
                  </a14:imgProps>
                </a:ext>
              </a:extLst>
            </a:blip>
            <a:srcRect l="49728" t="61076" r="-297" b="8168"/>
            <a:stretch/>
          </p:blipFill>
          <p:spPr>
            <a:xfrm flipH="1">
              <a:off x="7763970" y="4276437"/>
              <a:ext cx="4101141" cy="2581564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223455" y="1692625"/>
            <a:ext cx="3248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Sie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haben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im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Fluß</a:t>
            </a:r>
            <a:endParaRPr lang="ru-RU" sz="32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___________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353095" y="2123458"/>
            <a:ext cx="2770910" cy="948975"/>
          </a:xfrm>
          <a:prstGeom prst="cloudCallout">
            <a:avLst>
              <a:gd name="adj1" fmla="val 37147"/>
              <a:gd name="adj2" fmla="val 177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gebadet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472218" y="112754"/>
            <a:ext cx="3383418" cy="948975"/>
          </a:xfrm>
          <a:prstGeom prst="cloudCallout">
            <a:avLst>
              <a:gd name="adj1" fmla="val 51147"/>
              <a:gd name="adj2" fmla="val 50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getanzt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8636000" y="1035205"/>
            <a:ext cx="3226444" cy="948975"/>
          </a:xfrm>
          <a:prstGeom prst="cloudCallout">
            <a:avLst>
              <a:gd name="adj1" fmla="val 34480"/>
              <a:gd name="adj2" fmla="val 2162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gerechnet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67927" y="2285834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gebadet</a:t>
            </a:r>
            <a:endParaRPr lang="ru-RU" sz="3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1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67608" y="230909"/>
            <a:ext cx="12256464" cy="6627092"/>
            <a:chOff x="-67608" y="406401"/>
            <a:chExt cx="11932719" cy="64516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</a14:backgroundRemoval>
                      </a14:imgEffect>
                    </a14:imgLayer>
                  </a14:imgProps>
                </a:ext>
              </a:extLst>
            </a:blip>
            <a:srcRect l="-998" t="14288" r="-297" b="8168"/>
            <a:stretch/>
          </p:blipFill>
          <p:spPr>
            <a:xfrm>
              <a:off x="-67608" y="406401"/>
              <a:ext cx="8198277" cy="64516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  <a14:foregroundMark x1="94800" y1="62646" x2="85000" y2="82977"/>
                          <a14:backgroundMark x1="98000" y1="58949" x2="45900" y2="76654"/>
                          <a14:backgroundMark x1="53900" y1="81518" x2="4000" y2="74222"/>
                          <a14:backgroundMark x1="57100" y1="65370" x2="11800" y2="66245"/>
                          <a14:backgroundMark x1="89600" y1="59825" x2="10600" y2="59728"/>
                          <a14:backgroundMark x1="85500" y1="64008" x2="88500" y2="68288"/>
                          <a14:backgroundMark x1="85400" y1="70039" x2="85300" y2="71012"/>
                          <a14:backgroundMark x1="85100" y1="72957" x2="85400" y2="73444"/>
                          <a14:backgroundMark x1="95800" y1="61868" x2="96000" y2="62549"/>
                          <a14:backgroundMark x1="92200" y1="61965" x2="92200" y2="63132"/>
                          <a14:backgroundMark x1="90200" y1="67218" x2="90000" y2="68482"/>
                          <a14:backgroundMark x1="97500" y1="70233" x2="97600" y2="71304"/>
                        </a14:backgroundRemoval>
                      </a14:imgEffect>
                    </a14:imgLayer>
                  </a14:imgProps>
                </a:ext>
              </a:extLst>
            </a:blip>
            <a:srcRect l="49728" t="61076" r="-297" b="8168"/>
            <a:stretch/>
          </p:blipFill>
          <p:spPr>
            <a:xfrm flipH="1">
              <a:off x="7763970" y="4276437"/>
              <a:ext cx="4101141" cy="2581564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226172" y="1813115"/>
            <a:ext cx="3248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Er</a:t>
            </a:r>
            <a:r>
              <a:rPr lang="en-US" sz="3200" b="1" dirty="0">
                <a:latin typeface="Comic Sans MS" panose="030F0702030302020204" pitchFamily="66" charset="0"/>
              </a:rPr>
              <a:t> hat </a:t>
            </a:r>
            <a:r>
              <a:rPr lang="en-US" sz="3200" b="1" dirty="0" err="1">
                <a:latin typeface="Comic Sans MS" panose="030F0702030302020204" pitchFamily="66" charset="0"/>
              </a:rPr>
              <a:t>mit</a:t>
            </a:r>
            <a:r>
              <a:rPr lang="en-US" sz="3200" b="1" dirty="0">
                <a:latin typeface="Comic Sans MS" panose="030F0702030302020204" pitchFamily="66" charset="0"/>
              </a:rPr>
              <a:t> den </a:t>
            </a:r>
            <a:r>
              <a:rPr lang="en-US" sz="3200" b="1" dirty="0" err="1">
                <a:latin typeface="Comic Sans MS" panose="030F0702030302020204" pitchFamily="66" charset="0"/>
              </a:rPr>
              <a:t>Freunden</a:t>
            </a:r>
            <a:r>
              <a:rPr lang="en-US" sz="3200" b="1" dirty="0">
                <a:latin typeface="Comic Sans MS" panose="030F0702030302020204" pitchFamily="66" charset="0"/>
              </a:rPr>
              <a:t> ___________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353095" y="2123458"/>
            <a:ext cx="2770910" cy="948975"/>
          </a:xfrm>
          <a:prstGeom prst="cloudCallout">
            <a:avLst>
              <a:gd name="adj1" fmla="val 37147"/>
              <a:gd name="adj2" fmla="val 177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geatmet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472218" y="112754"/>
            <a:ext cx="3383418" cy="948975"/>
          </a:xfrm>
          <a:prstGeom prst="cloudCallout">
            <a:avLst>
              <a:gd name="adj1" fmla="val 51147"/>
              <a:gd name="adj2" fmla="val 50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gefragt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8885382" y="1035205"/>
            <a:ext cx="2977062" cy="948975"/>
          </a:xfrm>
          <a:prstGeom prst="cloudCallout">
            <a:avLst>
              <a:gd name="adj1" fmla="val 34480"/>
              <a:gd name="adj2" fmla="val 2162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gespielt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02429" y="2358321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gespielt</a:t>
            </a:r>
            <a:endParaRPr lang="ru-RU" sz="3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6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67608" y="230909"/>
            <a:ext cx="12256464" cy="6627092"/>
            <a:chOff x="-67608" y="406401"/>
            <a:chExt cx="11932719" cy="64516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</a14:backgroundRemoval>
                      </a14:imgEffect>
                    </a14:imgLayer>
                  </a14:imgProps>
                </a:ext>
              </a:extLst>
            </a:blip>
            <a:srcRect l="-998" t="14288" r="-297" b="8168"/>
            <a:stretch/>
          </p:blipFill>
          <p:spPr>
            <a:xfrm>
              <a:off x="-67608" y="406401"/>
              <a:ext cx="8198277" cy="64516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  <a14:foregroundMark x1="94800" y1="62646" x2="85000" y2="82977"/>
                          <a14:backgroundMark x1="98000" y1="58949" x2="45900" y2="76654"/>
                          <a14:backgroundMark x1="53900" y1="81518" x2="4000" y2="74222"/>
                          <a14:backgroundMark x1="57100" y1="65370" x2="11800" y2="66245"/>
                          <a14:backgroundMark x1="89600" y1="59825" x2="10600" y2="59728"/>
                          <a14:backgroundMark x1="85500" y1="64008" x2="88500" y2="68288"/>
                          <a14:backgroundMark x1="85400" y1="70039" x2="85300" y2="71012"/>
                          <a14:backgroundMark x1="85100" y1="72957" x2="85400" y2="73444"/>
                          <a14:backgroundMark x1="95800" y1="61868" x2="96000" y2="62549"/>
                          <a14:backgroundMark x1="92200" y1="61965" x2="92200" y2="63132"/>
                          <a14:backgroundMark x1="90200" y1="67218" x2="90000" y2="68482"/>
                          <a14:backgroundMark x1="97500" y1="70233" x2="97600" y2="71304"/>
                        </a14:backgroundRemoval>
                      </a14:imgEffect>
                    </a14:imgLayer>
                  </a14:imgProps>
                </a:ext>
              </a:extLst>
            </a:blip>
            <a:srcRect l="49728" t="61076" r="-297" b="8168"/>
            <a:stretch/>
          </p:blipFill>
          <p:spPr>
            <a:xfrm flipH="1">
              <a:off x="7763970" y="4276437"/>
              <a:ext cx="4101141" cy="2581564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223455" y="1849142"/>
            <a:ext cx="3248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Sie</a:t>
            </a:r>
            <a:r>
              <a:rPr lang="en-US" sz="3200" b="1" dirty="0">
                <a:latin typeface="Comic Sans MS" panose="030F0702030302020204" pitchFamily="66" charset="0"/>
              </a:rPr>
              <a:t> hat </a:t>
            </a:r>
            <a:r>
              <a:rPr lang="en-US" sz="3200" b="1" dirty="0" err="1">
                <a:latin typeface="Comic Sans MS" panose="030F0702030302020204" pitchFamily="66" charset="0"/>
              </a:rPr>
              <a:t>schöne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Bilder</a:t>
            </a:r>
            <a:r>
              <a:rPr lang="en-US" sz="3200" b="1" dirty="0">
                <a:latin typeface="Comic Sans MS" panose="030F0702030302020204" pitchFamily="66" charset="0"/>
              </a:rPr>
              <a:t> ___________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353095" y="2123458"/>
            <a:ext cx="2770910" cy="948975"/>
          </a:xfrm>
          <a:prstGeom prst="cloudCallout">
            <a:avLst>
              <a:gd name="adj1" fmla="val 37147"/>
              <a:gd name="adj2" fmla="val 177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gemalt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472218" y="112754"/>
            <a:ext cx="3383418" cy="948975"/>
          </a:xfrm>
          <a:prstGeom prst="cloudCallout">
            <a:avLst>
              <a:gd name="adj1" fmla="val 51147"/>
              <a:gd name="adj2" fmla="val 50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gedeckt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8885382" y="1035205"/>
            <a:ext cx="2977062" cy="948975"/>
          </a:xfrm>
          <a:prstGeom prst="cloudCallout">
            <a:avLst>
              <a:gd name="adj1" fmla="val 34480"/>
              <a:gd name="adj2" fmla="val 2162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geturnt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97346" y="2436669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gemalt</a:t>
            </a:r>
            <a:endParaRPr lang="ru-RU" sz="3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6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67608" y="230909"/>
            <a:ext cx="12256464" cy="6627092"/>
            <a:chOff x="-67608" y="406401"/>
            <a:chExt cx="11932719" cy="64516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</a14:backgroundRemoval>
                      </a14:imgEffect>
                    </a14:imgLayer>
                  </a14:imgProps>
                </a:ext>
              </a:extLst>
            </a:blip>
            <a:srcRect l="-998" t="14288" r="-297" b="8168"/>
            <a:stretch/>
          </p:blipFill>
          <p:spPr>
            <a:xfrm>
              <a:off x="-67608" y="406401"/>
              <a:ext cx="8198277" cy="64516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  <a14:foregroundMark x1="94800" y1="62646" x2="85000" y2="82977"/>
                          <a14:backgroundMark x1="98000" y1="58949" x2="45900" y2="76654"/>
                          <a14:backgroundMark x1="53900" y1="81518" x2="4000" y2="74222"/>
                          <a14:backgroundMark x1="57100" y1="65370" x2="11800" y2="66245"/>
                          <a14:backgroundMark x1="89600" y1="59825" x2="10600" y2="59728"/>
                          <a14:backgroundMark x1="85500" y1="64008" x2="88500" y2="68288"/>
                          <a14:backgroundMark x1="85400" y1="70039" x2="85300" y2="71012"/>
                          <a14:backgroundMark x1="85100" y1="72957" x2="85400" y2="73444"/>
                          <a14:backgroundMark x1="95800" y1="61868" x2="96000" y2="62549"/>
                          <a14:backgroundMark x1="92200" y1="61965" x2="92200" y2="63132"/>
                          <a14:backgroundMark x1="90200" y1="67218" x2="90000" y2="68482"/>
                          <a14:backgroundMark x1="97500" y1="70233" x2="97600" y2="71304"/>
                        </a14:backgroundRemoval>
                      </a14:imgEffect>
                    </a14:imgLayer>
                  </a14:imgProps>
                </a:ext>
              </a:extLst>
            </a:blip>
            <a:srcRect l="49728" t="61076" r="-297" b="8168"/>
            <a:stretch/>
          </p:blipFill>
          <p:spPr>
            <a:xfrm flipH="1">
              <a:off x="7763970" y="4276437"/>
              <a:ext cx="4101141" cy="2581564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223455" y="1664721"/>
            <a:ext cx="32487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Die Kinder </a:t>
            </a:r>
            <a:r>
              <a:rPr lang="en-US" sz="3200" b="1" dirty="0" err="1">
                <a:latin typeface="Comic Sans MS" panose="030F0702030302020204" pitchFamily="66" charset="0"/>
              </a:rPr>
              <a:t>haben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im</a:t>
            </a:r>
            <a:r>
              <a:rPr lang="en-US" sz="3200" b="1" dirty="0">
                <a:latin typeface="Comic Sans MS" panose="030F0702030302020204" pitchFamily="66" charset="0"/>
              </a:rPr>
              <a:t> Wald </a:t>
            </a:r>
            <a:r>
              <a:rPr lang="en-US" sz="3200" b="1" dirty="0" err="1">
                <a:latin typeface="Comic Sans MS" panose="030F0702030302020204" pitchFamily="66" charset="0"/>
              </a:rPr>
              <a:t>Pilze</a:t>
            </a:r>
            <a:r>
              <a:rPr lang="en-US" sz="3200" b="1" dirty="0">
                <a:latin typeface="Comic Sans MS" panose="030F0702030302020204" pitchFamily="66" charset="0"/>
              </a:rPr>
              <a:t> ___________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353095" y="2123458"/>
            <a:ext cx="2770910" cy="948975"/>
          </a:xfrm>
          <a:prstGeom prst="cloudCallout">
            <a:avLst>
              <a:gd name="adj1" fmla="val 37147"/>
              <a:gd name="adj2" fmla="val 177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geöffnet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472218" y="112754"/>
            <a:ext cx="3383418" cy="948975"/>
          </a:xfrm>
          <a:prstGeom prst="cloudCallout">
            <a:avLst>
              <a:gd name="adj1" fmla="val 51147"/>
              <a:gd name="adj2" fmla="val 50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gesucht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8885382" y="1035205"/>
            <a:ext cx="2977062" cy="948975"/>
          </a:xfrm>
          <a:prstGeom prst="cloudCallout">
            <a:avLst>
              <a:gd name="adj1" fmla="val 34480"/>
              <a:gd name="adj2" fmla="val 2162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gemacht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317920" y="2793236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gesucht</a:t>
            </a:r>
            <a:endParaRPr lang="ru-RU" sz="3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67608" y="230909"/>
            <a:ext cx="12256464" cy="6627092"/>
            <a:chOff x="-67608" y="406401"/>
            <a:chExt cx="11932719" cy="64516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</a14:backgroundRemoval>
                      </a14:imgEffect>
                    </a14:imgLayer>
                  </a14:imgProps>
                </a:ext>
              </a:extLst>
            </a:blip>
            <a:srcRect l="-998" t="14288" r="-297" b="8168"/>
            <a:stretch/>
          </p:blipFill>
          <p:spPr>
            <a:xfrm>
              <a:off x="-67608" y="406401"/>
              <a:ext cx="8198277" cy="64516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  <a14:foregroundMark x1="94800" y1="62646" x2="85000" y2="82977"/>
                          <a14:backgroundMark x1="98000" y1="58949" x2="45900" y2="76654"/>
                          <a14:backgroundMark x1="53900" y1="81518" x2="4000" y2="74222"/>
                          <a14:backgroundMark x1="57100" y1="65370" x2="11800" y2="66245"/>
                          <a14:backgroundMark x1="89600" y1="59825" x2="10600" y2="59728"/>
                          <a14:backgroundMark x1="85500" y1="64008" x2="88500" y2="68288"/>
                          <a14:backgroundMark x1="85400" y1="70039" x2="85300" y2="71012"/>
                          <a14:backgroundMark x1="85100" y1="72957" x2="85400" y2="73444"/>
                          <a14:backgroundMark x1="95800" y1="61868" x2="96000" y2="62549"/>
                          <a14:backgroundMark x1="92200" y1="61965" x2="92200" y2="63132"/>
                          <a14:backgroundMark x1="90200" y1="67218" x2="90000" y2="68482"/>
                          <a14:backgroundMark x1="97500" y1="70233" x2="97600" y2="71304"/>
                        </a14:backgroundRemoval>
                      </a14:imgEffect>
                    </a14:imgLayer>
                  </a14:imgProps>
                </a:ext>
              </a:extLst>
            </a:blip>
            <a:srcRect l="49728" t="61076" r="-297" b="8168"/>
            <a:stretch/>
          </p:blipFill>
          <p:spPr>
            <a:xfrm flipH="1">
              <a:off x="7763970" y="4276437"/>
              <a:ext cx="4101141" cy="2581564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203787" y="1949329"/>
            <a:ext cx="3248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Ich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habe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viele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Briefmarken</a:t>
            </a:r>
            <a:r>
              <a:rPr lang="en-US" sz="3200" b="1" dirty="0">
                <a:latin typeface="Comic Sans MS" panose="030F0702030302020204" pitchFamily="66" charset="0"/>
              </a:rPr>
              <a:t> ___________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353095" y="2123458"/>
            <a:ext cx="2693595" cy="948975"/>
          </a:xfrm>
          <a:prstGeom prst="cloudCallout">
            <a:avLst>
              <a:gd name="adj1" fmla="val 37147"/>
              <a:gd name="adj2" fmla="val 177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gehört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472217" y="112754"/>
            <a:ext cx="3574473" cy="922451"/>
          </a:xfrm>
          <a:prstGeom prst="cloudCallout">
            <a:avLst>
              <a:gd name="adj1" fmla="val 51147"/>
              <a:gd name="adj2" fmla="val 50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gesammelt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8885382" y="1035205"/>
            <a:ext cx="2977062" cy="948975"/>
          </a:xfrm>
          <a:prstGeom prst="cloudCallout">
            <a:avLst>
              <a:gd name="adj1" fmla="val 34480"/>
              <a:gd name="adj2" fmla="val 2162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geregnet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98252" y="2597945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gesammelt</a:t>
            </a:r>
            <a:endParaRPr lang="ru-RU" sz="3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67608" y="230909"/>
            <a:ext cx="12256464" cy="6627092"/>
            <a:chOff x="-67608" y="406401"/>
            <a:chExt cx="11932719" cy="64516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</a14:backgroundRemoval>
                      </a14:imgEffect>
                    </a14:imgLayer>
                  </a14:imgProps>
                </a:ext>
              </a:extLst>
            </a:blip>
            <a:srcRect l="-998" t="14288" r="-297" b="8168"/>
            <a:stretch/>
          </p:blipFill>
          <p:spPr>
            <a:xfrm>
              <a:off x="-67608" y="406401"/>
              <a:ext cx="8198277" cy="64516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  <a14:foregroundMark x1="94800" y1="62646" x2="85000" y2="82977"/>
                          <a14:backgroundMark x1="98000" y1="58949" x2="45900" y2="76654"/>
                          <a14:backgroundMark x1="53900" y1="81518" x2="4000" y2="74222"/>
                          <a14:backgroundMark x1="57100" y1="65370" x2="11800" y2="66245"/>
                          <a14:backgroundMark x1="89600" y1="59825" x2="10600" y2="59728"/>
                          <a14:backgroundMark x1="85500" y1="64008" x2="88500" y2="68288"/>
                          <a14:backgroundMark x1="85400" y1="70039" x2="85300" y2="71012"/>
                          <a14:backgroundMark x1="85100" y1="72957" x2="85400" y2="73444"/>
                          <a14:backgroundMark x1="95800" y1="61868" x2="96000" y2="62549"/>
                          <a14:backgroundMark x1="92200" y1="61965" x2="92200" y2="63132"/>
                          <a14:backgroundMark x1="90200" y1="67218" x2="90000" y2="68482"/>
                          <a14:backgroundMark x1="97500" y1="70233" x2="97600" y2="71304"/>
                        </a14:backgroundRemoval>
                      </a14:imgEffect>
                    </a14:imgLayer>
                  </a14:imgProps>
                </a:ext>
              </a:extLst>
            </a:blip>
            <a:srcRect l="49728" t="61076" r="-297" b="8168"/>
            <a:stretch/>
          </p:blipFill>
          <p:spPr>
            <a:xfrm flipH="1">
              <a:off x="7763970" y="4276437"/>
              <a:ext cx="4101141" cy="2581564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223455" y="1692625"/>
            <a:ext cx="32487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Wir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haben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eine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interessante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Wanderung</a:t>
            </a:r>
            <a:r>
              <a:rPr lang="en-US" sz="3200" b="1" dirty="0">
                <a:latin typeface="Comic Sans MS" panose="030F0702030302020204" pitchFamily="66" charset="0"/>
              </a:rPr>
              <a:t> ___________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353095" y="2123458"/>
            <a:ext cx="2770910" cy="948975"/>
          </a:xfrm>
          <a:prstGeom prst="cloudCallout">
            <a:avLst>
              <a:gd name="adj1" fmla="val 37147"/>
              <a:gd name="adj2" fmla="val 177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gefolgt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472218" y="112754"/>
            <a:ext cx="2613891" cy="948975"/>
          </a:xfrm>
          <a:prstGeom prst="cloudCallout">
            <a:avLst>
              <a:gd name="adj1" fmla="val 38590"/>
              <a:gd name="adj2" fmla="val 604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geklebt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8885382" y="1035205"/>
            <a:ext cx="2977062" cy="948975"/>
          </a:xfrm>
          <a:prstGeom prst="cloudCallout">
            <a:avLst>
              <a:gd name="adj1" fmla="val 34480"/>
              <a:gd name="adj2" fmla="val 2162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gemacht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03787" y="2793236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gemacht</a:t>
            </a:r>
            <a:endParaRPr lang="ru-RU" sz="3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7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67608" y="230909"/>
            <a:ext cx="12256464" cy="6627092"/>
            <a:chOff x="-67608" y="406401"/>
            <a:chExt cx="11932719" cy="64516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</a14:backgroundRemoval>
                      </a14:imgEffect>
                    </a14:imgLayer>
                  </a14:imgProps>
                </a:ext>
              </a:extLst>
            </a:blip>
            <a:srcRect l="-998" t="14288" r="-297" b="8168"/>
            <a:stretch/>
          </p:blipFill>
          <p:spPr>
            <a:xfrm>
              <a:off x="-67608" y="406401"/>
              <a:ext cx="8198277" cy="64516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25" b="94358" l="0" r="100000">
                          <a14:foregroundMark x1="16800" y1="33463" x2="25200" y2="48833"/>
                          <a14:foregroundMark x1="33800" y1="33949" x2="33200" y2="40370"/>
                          <a14:foregroundMark x1="33800" y1="39494" x2="22500" y2="50292"/>
                          <a14:foregroundMark x1="51800" y1="28016" x2="83200" y2="53599"/>
                          <a14:foregroundMark x1="94800" y1="62646" x2="85000" y2="82977"/>
                          <a14:backgroundMark x1="98000" y1="58949" x2="45900" y2="76654"/>
                          <a14:backgroundMark x1="53900" y1="81518" x2="4000" y2="74222"/>
                          <a14:backgroundMark x1="57100" y1="65370" x2="11800" y2="66245"/>
                          <a14:backgroundMark x1="89600" y1="59825" x2="10600" y2="59728"/>
                          <a14:backgroundMark x1="85500" y1="64008" x2="88500" y2="68288"/>
                          <a14:backgroundMark x1="85400" y1="70039" x2="85300" y2="71012"/>
                          <a14:backgroundMark x1="85100" y1="72957" x2="85400" y2="73444"/>
                          <a14:backgroundMark x1="95800" y1="61868" x2="96000" y2="62549"/>
                          <a14:backgroundMark x1="92200" y1="61965" x2="92200" y2="63132"/>
                          <a14:backgroundMark x1="90200" y1="67218" x2="90000" y2="68482"/>
                          <a14:backgroundMark x1="97500" y1="70233" x2="97600" y2="71304"/>
                        </a14:backgroundRemoval>
                      </a14:imgEffect>
                    </a14:imgLayer>
                  </a14:imgProps>
                </a:ext>
              </a:extLst>
            </a:blip>
            <a:srcRect l="49728" t="61076" r="-297" b="8168"/>
            <a:stretch/>
          </p:blipFill>
          <p:spPr>
            <a:xfrm flipH="1">
              <a:off x="7763970" y="4276437"/>
              <a:ext cx="4101141" cy="2581564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223455" y="1692625"/>
            <a:ext cx="32487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Wir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haben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Muttis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Geburtstag</a:t>
            </a:r>
            <a:endParaRPr lang="en-US" sz="32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___________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353095" y="2123458"/>
            <a:ext cx="2770910" cy="948975"/>
          </a:xfrm>
          <a:prstGeom prst="cloudCallout">
            <a:avLst>
              <a:gd name="adj1" fmla="val 37147"/>
              <a:gd name="adj2" fmla="val 177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gefeiert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472218" y="112755"/>
            <a:ext cx="2475346" cy="876922"/>
          </a:xfrm>
          <a:prstGeom prst="cloudCallout">
            <a:avLst>
              <a:gd name="adj1" fmla="val 51147"/>
              <a:gd name="adj2" fmla="val 50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gefreut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8885382" y="1035205"/>
            <a:ext cx="2977062" cy="948975"/>
          </a:xfrm>
          <a:prstGeom prst="cloudCallout">
            <a:avLst>
              <a:gd name="adj1" fmla="val 34480"/>
              <a:gd name="adj2" fmla="val 2162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gefüttert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03787" y="2793236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gefeiert</a:t>
            </a:r>
            <a:endParaRPr lang="ru-RU" sz="3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8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132</Words>
  <Application>Microsoft Office PowerPoint</Application>
  <PresentationFormat>Широкоэкранный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Century Gothic</vt:lpstr>
      <vt:lpstr>Comic Sans MS</vt:lpstr>
      <vt:lpstr>Snap ITC</vt:lpstr>
      <vt:lpstr>VivaldiD CL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Stepa</dc:creator>
  <cp:lastModifiedBy>User</cp:lastModifiedBy>
  <cp:revision>17</cp:revision>
  <dcterms:created xsi:type="dcterms:W3CDTF">2022-03-02T06:30:44Z</dcterms:created>
  <dcterms:modified xsi:type="dcterms:W3CDTF">2023-11-12T10:13:22Z</dcterms:modified>
</cp:coreProperties>
</file>