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9" r:id="rId4"/>
  </p:sldMasterIdLst>
  <p:notesMasterIdLst>
    <p:notesMasterId r:id="rId19"/>
  </p:notesMasterIdLst>
  <p:handoutMasterIdLst>
    <p:handoutMasterId r:id="rId20"/>
  </p:handoutMasterIdLst>
  <p:sldIdLst>
    <p:sldId id="256" r:id="rId5"/>
    <p:sldId id="268" r:id="rId6"/>
    <p:sldId id="288" r:id="rId7"/>
    <p:sldId id="286" r:id="rId8"/>
    <p:sldId id="278" r:id="rId9"/>
    <p:sldId id="281" r:id="rId10"/>
    <p:sldId id="284" r:id="rId11"/>
    <p:sldId id="287" r:id="rId12"/>
    <p:sldId id="279" r:id="rId13"/>
    <p:sldId id="282" r:id="rId14"/>
    <p:sldId id="285" r:id="rId15"/>
    <p:sldId id="280" r:id="rId16"/>
    <p:sldId id="283" r:id="rId17"/>
    <p:sldId id="266" r:id="rId18"/>
  </p:sldIdLst>
  <p:sldSz cx="9906000" cy="6858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Автор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00BC55"/>
    <a:srgbClr val="4C6CB2"/>
    <a:srgbClr val="44609E"/>
    <a:srgbClr val="D9E4FB"/>
    <a:srgbClr val="3B7AB2"/>
    <a:srgbClr val="74B7D2"/>
    <a:srgbClr val="52A5C7"/>
    <a:srgbClr val="3B94B7"/>
    <a:srgbClr val="F3B4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95" autoAdjust="0"/>
    <p:restoredTop sz="94533" autoAdjust="0"/>
  </p:normalViewPr>
  <p:slideViewPr>
    <p:cSldViewPr snapToGrid="0">
      <p:cViewPr varScale="1">
        <p:scale>
          <a:sx n="161" d="100"/>
          <a:sy n="161" d="100"/>
        </p:scale>
        <p:origin x="1218" y="1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256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EDF3F9-A383-40CF-841B-6426D82ECB85}" type="datetimeFigureOut">
              <a:rPr lang="ru-RU" smtClean="0"/>
              <a:t>12.11.2023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BDF9E2-D527-45E4-B727-833247D273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2758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CF68E2-8283-46B6-8FBF-264D443BE556}" type="datetimeFigureOut">
              <a:rPr lang="ru-RU" smtClean="0"/>
              <a:t>12.11.2023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96C573-8121-487C-B7E4-735E1C5AD7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4977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601286" y="1889398"/>
            <a:ext cx="7004052" cy="819125"/>
          </a:xfrm>
          <a:prstGeom prst="rect">
            <a:avLst/>
          </a:prstGeom>
          <a:ln w="76200">
            <a:noFill/>
          </a:ln>
          <a:effectLst/>
        </p:spPr>
        <p:txBody>
          <a:bodyPr anchor="ctr"/>
          <a:lstStyle>
            <a:lvl1pPr algn="ctr">
              <a:defRPr sz="4000" b="0">
                <a:solidFill>
                  <a:srgbClr val="5572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Введите название презентации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62302" y="3810220"/>
            <a:ext cx="4681603" cy="1655762"/>
          </a:xfrm>
          <a:prstGeom prst="rect">
            <a:avLst/>
          </a:prstGeom>
          <a:ln>
            <a:noFill/>
          </a:ln>
          <a:effectLst/>
        </p:spPr>
        <p:txBody>
          <a:bodyPr/>
          <a:lstStyle>
            <a:lvl1pPr marL="0" indent="0" algn="ctr">
              <a:buNone/>
              <a:defRPr sz="1800" b="0">
                <a:solidFill>
                  <a:srgbClr val="557299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6653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>
        <p14:switch dir="r"/>
      </p:transition>
    </mc:Choice>
    <mc:Fallback xmlns="">
      <p:transition spd="slow" advClick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инальный слайд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2416478" y="1628383"/>
            <a:ext cx="5073041" cy="2605413"/>
          </a:xfrm>
          <a:prstGeom prst="rect">
            <a:avLst/>
          </a:prstGeom>
          <a:noFill/>
          <a:ln w="38100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3600" b="0">
                <a:solidFill>
                  <a:srgbClr val="557299"/>
                </a:solidFill>
                <a:latin typeface="Arial" panose="020B0604020202020204" pitchFamily="34" charset="0"/>
                <a:ea typeface="Roboto Cn" pitchFamily="2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Введите сюда текст поздравления</a:t>
            </a:r>
          </a:p>
        </p:txBody>
      </p:sp>
    </p:spTree>
    <p:extLst>
      <p:ext uri="{BB962C8B-B14F-4D97-AF65-F5344CB8AC3E}">
        <p14:creationId xmlns:p14="http://schemas.microsoft.com/office/powerpoint/2010/main" val="2130138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>
        <p14:switch dir="r"/>
      </p:transition>
    </mc:Choice>
    <mc:Fallback xmlns="">
      <p:transition spd="slow" advClick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опрос_1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Прав"/>
          <p:cNvSpPr>
            <a:spLocks noGrp="1"/>
          </p:cNvSpPr>
          <p:nvPr>
            <p:ph type="body" sz="quarter" idx="11" hasCustomPrompt="1"/>
          </p:nvPr>
        </p:nvSpPr>
        <p:spPr>
          <a:xfrm>
            <a:off x="1633728" y="4435127"/>
            <a:ext cx="3171600" cy="6984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 baseline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Правильный ответ</a:t>
            </a:r>
          </a:p>
        </p:txBody>
      </p:sp>
      <p:sp>
        <p:nvSpPr>
          <p:cNvPr id="5" name="Текст Неправ1"/>
          <p:cNvSpPr>
            <a:spLocks noGrp="1"/>
          </p:cNvSpPr>
          <p:nvPr>
            <p:ph type="body" sz="quarter" idx="12" hasCustomPrompt="1"/>
          </p:nvPr>
        </p:nvSpPr>
        <p:spPr>
          <a:xfrm>
            <a:off x="5099304" y="4434040"/>
            <a:ext cx="3171600" cy="6984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</a:p>
        </p:txBody>
      </p:sp>
      <p:sp>
        <p:nvSpPr>
          <p:cNvPr id="6" name="Текст Неправ2"/>
          <p:cNvSpPr>
            <a:spLocks noGrp="1"/>
          </p:cNvSpPr>
          <p:nvPr>
            <p:ph type="body" sz="quarter" idx="13" hasCustomPrompt="1"/>
          </p:nvPr>
        </p:nvSpPr>
        <p:spPr>
          <a:xfrm>
            <a:off x="5099304" y="5295164"/>
            <a:ext cx="3171600" cy="6984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</a:p>
        </p:txBody>
      </p:sp>
      <p:sp>
        <p:nvSpPr>
          <p:cNvPr id="7" name="Текст Неправ3"/>
          <p:cNvSpPr>
            <a:spLocks noGrp="1"/>
          </p:cNvSpPr>
          <p:nvPr>
            <p:ph type="body" sz="quarter" idx="14" hasCustomPrompt="1"/>
          </p:nvPr>
        </p:nvSpPr>
        <p:spPr>
          <a:xfrm>
            <a:off x="1633728" y="5295164"/>
            <a:ext cx="3171600" cy="6984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 baseline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</a:p>
        </p:txBody>
      </p:sp>
      <p:sp>
        <p:nvSpPr>
          <p:cNvPr id="8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450974" y="641462"/>
            <a:ext cx="7004052" cy="3248025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76200">
            <a:noFill/>
          </a:ln>
          <a:effectLst/>
        </p:spPr>
        <p:txBody>
          <a:bodyPr anchor="ctr"/>
          <a:lstStyle>
            <a:lvl1pPr algn="ctr">
              <a:defRPr sz="3000" b="0" baseline="0">
                <a:solidFill>
                  <a:srgbClr val="5572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Место для вопроса</a:t>
            </a:r>
          </a:p>
        </p:txBody>
      </p:sp>
    </p:spTree>
    <p:extLst>
      <p:ext uri="{BB962C8B-B14F-4D97-AF65-F5344CB8AC3E}">
        <p14:creationId xmlns:p14="http://schemas.microsoft.com/office/powerpoint/2010/main" val="1889233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>
        <p14:switch dir="r"/>
      </p:transition>
    </mc:Choice>
    <mc:Fallback xmlns="">
      <p:transition spd="slow" advClick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опрос_2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450974" y="641462"/>
            <a:ext cx="7004052" cy="324802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76200">
            <a:noFill/>
          </a:ln>
          <a:effectLst/>
        </p:spPr>
        <p:txBody>
          <a:bodyPr anchor="ctr"/>
          <a:lstStyle>
            <a:lvl1pPr algn="ctr">
              <a:defRPr sz="3000" b="0">
                <a:solidFill>
                  <a:srgbClr val="5572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Место для вопроса</a:t>
            </a:r>
          </a:p>
        </p:txBody>
      </p:sp>
      <p:sp>
        <p:nvSpPr>
          <p:cNvPr id="4" name="Текст Прав"/>
          <p:cNvSpPr>
            <a:spLocks noGrp="1"/>
          </p:cNvSpPr>
          <p:nvPr>
            <p:ph type="body" sz="quarter" idx="11" hasCustomPrompt="1"/>
          </p:nvPr>
        </p:nvSpPr>
        <p:spPr>
          <a:xfrm>
            <a:off x="1636776" y="4435127"/>
            <a:ext cx="3171600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 baseline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Правильный ответ</a:t>
            </a:r>
          </a:p>
        </p:txBody>
      </p:sp>
      <p:sp>
        <p:nvSpPr>
          <p:cNvPr id="5" name="Текст Неправ1"/>
          <p:cNvSpPr>
            <a:spLocks noGrp="1"/>
          </p:cNvSpPr>
          <p:nvPr>
            <p:ph type="body" sz="quarter" idx="12" hasCustomPrompt="1"/>
          </p:nvPr>
        </p:nvSpPr>
        <p:spPr>
          <a:xfrm>
            <a:off x="5102352" y="4434040"/>
            <a:ext cx="3171600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</a:p>
        </p:txBody>
      </p:sp>
      <p:sp>
        <p:nvSpPr>
          <p:cNvPr id="6" name="Текст Неправ2"/>
          <p:cNvSpPr>
            <a:spLocks noGrp="1"/>
          </p:cNvSpPr>
          <p:nvPr>
            <p:ph type="body" sz="quarter" idx="13" hasCustomPrompt="1"/>
          </p:nvPr>
        </p:nvSpPr>
        <p:spPr>
          <a:xfrm>
            <a:off x="5102352" y="5295164"/>
            <a:ext cx="3171600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</a:p>
        </p:txBody>
      </p:sp>
      <p:sp>
        <p:nvSpPr>
          <p:cNvPr id="7" name="Текст Неправ3"/>
          <p:cNvSpPr>
            <a:spLocks noGrp="1"/>
          </p:cNvSpPr>
          <p:nvPr>
            <p:ph type="body" sz="quarter" idx="14" hasCustomPrompt="1"/>
          </p:nvPr>
        </p:nvSpPr>
        <p:spPr>
          <a:xfrm>
            <a:off x="1636776" y="5295164"/>
            <a:ext cx="3171600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 baseline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</a:p>
        </p:txBody>
      </p:sp>
    </p:spTree>
    <p:extLst>
      <p:ext uri="{BB962C8B-B14F-4D97-AF65-F5344CB8AC3E}">
        <p14:creationId xmlns:p14="http://schemas.microsoft.com/office/powerpoint/2010/main" val="1297718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>
        <p14:switch dir="r"/>
      </p:transition>
    </mc:Choice>
    <mc:Fallback xmlns="">
      <p:transition spd="slow" advClick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опрос_3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450974" y="641462"/>
            <a:ext cx="7004052" cy="324802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76200">
            <a:noFill/>
          </a:ln>
          <a:effectLst/>
        </p:spPr>
        <p:txBody>
          <a:bodyPr anchor="ctr"/>
          <a:lstStyle>
            <a:lvl1pPr algn="ctr">
              <a:defRPr sz="3000" b="0">
                <a:solidFill>
                  <a:srgbClr val="5572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Место для вопроса</a:t>
            </a:r>
          </a:p>
        </p:txBody>
      </p:sp>
      <p:sp>
        <p:nvSpPr>
          <p:cNvPr id="36" name="Текст Прав"/>
          <p:cNvSpPr>
            <a:spLocks noGrp="1"/>
          </p:cNvSpPr>
          <p:nvPr>
            <p:ph type="body" sz="quarter" idx="11" hasCustomPrompt="1"/>
          </p:nvPr>
        </p:nvSpPr>
        <p:spPr>
          <a:xfrm>
            <a:off x="1636776" y="4435127"/>
            <a:ext cx="3171600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 baseline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Правильный ответ</a:t>
            </a:r>
          </a:p>
        </p:txBody>
      </p:sp>
      <p:sp>
        <p:nvSpPr>
          <p:cNvPr id="37" name="Текст Неправ1"/>
          <p:cNvSpPr>
            <a:spLocks noGrp="1"/>
          </p:cNvSpPr>
          <p:nvPr>
            <p:ph type="body" sz="quarter" idx="12" hasCustomPrompt="1"/>
          </p:nvPr>
        </p:nvSpPr>
        <p:spPr>
          <a:xfrm>
            <a:off x="5102352" y="4434040"/>
            <a:ext cx="3171600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</a:p>
        </p:txBody>
      </p:sp>
      <p:sp>
        <p:nvSpPr>
          <p:cNvPr id="38" name="Текст Неправ2"/>
          <p:cNvSpPr>
            <a:spLocks noGrp="1"/>
          </p:cNvSpPr>
          <p:nvPr>
            <p:ph type="body" sz="quarter" idx="13" hasCustomPrompt="1"/>
          </p:nvPr>
        </p:nvSpPr>
        <p:spPr>
          <a:xfrm>
            <a:off x="5102352" y="5295164"/>
            <a:ext cx="3171600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</a:p>
        </p:txBody>
      </p:sp>
      <p:sp>
        <p:nvSpPr>
          <p:cNvPr id="39" name="Текст Неправ3"/>
          <p:cNvSpPr>
            <a:spLocks noGrp="1"/>
          </p:cNvSpPr>
          <p:nvPr>
            <p:ph type="body" sz="quarter" idx="14" hasCustomPrompt="1"/>
          </p:nvPr>
        </p:nvSpPr>
        <p:spPr>
          <a:xfrm>
            <a:off x="1636776" y="5295164"/>
            <a:ext cx="3171600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 baseline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</a:p>
        </p:txBody>
      </p:sp>
    </p:spTree>
    <p:extLst>
      <p:ext uri="{BB962C8B-B14F-4D97-AF65-F5344CB8AC3E}">
        <p14:creationId xmlns:p14="http://schemas.microsoft.com/office/powerpoint/2010/main" val="3304317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>
        <p14:switch dir="r"/>
      </p:transition>
    </mc:Choice>
    <mc:Fallback xmlns="">
      <p:transition spd="slow" advClick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опрос_4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450974" y="641462"/>
            <a:ext cx="7004052" cy="324802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76200">
            <a:noFill/>
          </a:ln>
          <a:effectLst/>
        </p:spPr>
        <p:txBody>
          <a:bodyPr anchor="ctr"/>
          <a:lstStyle>
            <a:lvl1pPr algn="ctr">
              <a:defRPr sz="3000" b="0">
                <a:solidFill>
                  <a:srgbClr val="5572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Место для вопроса</a:t>
            </a:r>
          </a:p>
        </p:txBody>
      </p:sp>
      <p:sp>
        <p:nvSpPr>
          <p:cNvPr id="36" name="Текст Прав"/>
          <p:cNvSpPr>
            <a:spLocks noGrp="1"/>
          </p:cNvSpPr>
          <p:nvPr>
            <p:ph type="body" sz="quarter" idx="11" hasCustomPrompt="1"/>
          </p:nvPr>
        </p:nvSpPr>
        <p:spPr>
          <a:xfrm>
            <a:off x="1636776" y="4435127"/>
            <a:ext cx="3171600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 baseline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Правильный ответ</a:t>
            </a:r>
          </a:p>
        </p:txBody>
      </p:sp>
      <p:sp>
        <p:nvSpPr>
          <p:cNvPr id="37" name="Текст Неправ1"/>
          <p:cNvSpPr>
            <a:spLocks noGrp="1"/>
          </p:cNvSpPr>
          <p:nvPr>
            <p:ph type="body" sz="quarter" idx="12" hasCustomPrompt="1"/>
          </p:nvPr>
        </p:nvSpPr>
        <p:spPr>
          <a:xfrm>
            <a:off x="5102352" y="4434040"/>
            <a:ext cx="3171600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</a:p>
        </p:txBody>
      </p:sp>
      <p:sp>
        <p:nvSpPr>
          <p:cNvPr id="38" name="Текст Неправ2"/>
          <p:cNvSpPr>
            <a:spLocks noGrp="1"/>
          </p:cNvSpPr>
          <p:nvPr>
            <p:ph type="body" sz="quarter" idx="13" hasCustomPrompt="1"/>
          </p:nvPr>
        </p:nvSpPr>
        <p:spPr>
          <a:xfrm>
            <a:off x="5102352" y="5295164"/>
            <a:ext cx="3171600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</a:p>
        </p:txBody>
      </p:sp>
      <p:sp>
        <p:nvSpPr>
          <p:cNvPr id="39" name="Текст Неправ3"/>
          <p:cNvSpPr>
            <a:spLocks noGrp="1"/>
          </p:cNvSpPr>
          <p:nvPr>
            <p:ph type="body" sz="quarter" idx="14" hasCustomPrompt="1"/>
          </p:nvPr>
        </p:nvSpPr>
        <p:spPr>
          <a:xfrm>
            <a:off x="1636776" y="5295164"/>
            <a:ext cx="3171600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 baseline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</a:p>
        </p:txBody>
      </p:sp>
    </p:spTree>
    <p:extLst>
      <p:ext uri="{BB962C8B-B14F-4D97-AF65-F5344CB8AC3E}">
        <p14:creationId xmlns:p14="http://schemas.microsoft.com/office/powerpoint/2010/main" val="101707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>
        <p14:switch dir="r"/>
      </p:transition>
    </mc:Choice>
    <mc:Fallback xmlns="">
      <p:transition spd="slow" advClick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опрос_5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450974" y="641462"/>
            <a:ext cx="7004052" cy="324802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76200">
            <a:noFill/>
          </a:ln>
          <a:effectLst/>
        </p:spPr>
        <p:txBody>
          <a:bodyPr anchor="ctr"/>
          <a:lstStyle>
            <a:lvl1pPr algn="ctr">
              <a:defRPr sz="3000" b="0">
                <a:solidFill>
                  <a:srgbClr val="5572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Место для вопроса</a:t>
            </a:r>
          </a:p>
        </p:txBody>
      </p:sp>
      <p:sp>
        <p:nvSpPr>
          <p:cNvPr id="36" name="Текст Прав"/>
          <p:cNvSpPr>
            <a:spLocks noGrp="1"/>
          </p:cNvSpPr>
          <p:nvPr>
            <p:ph type="body" sz="quarter" idx="11" hasCustomPrompt="1"/>
          </p:nvPr>
        </p:nvSpPr>
        <p:spPr>
          <a:xfrm>
            <a:off x="1636776" y="4435127"/>
            <a:ext cx="3171600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 baseline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Правильный ответ</a:t>
            </a:r>
          </a:p>
        </p:txBody>
      </p:sp>
      <p:sp>
        <p:nvSpPr>
          <p:cNvPr id="37" name="Текст Неправ1"/>
          <p:cNvSpPr>
            <a:spLocks noGrp="1"/>
          </p:cNvSpPr>
          <p:nvPr>
            <p:ph type="body" sz="quarter" idx="12" hasCustomPrompt="1"/>
          </p:nvPr>
        </p:nvSpPr>
        <p:spPr>
          <a:xfrm>
            <a:off x="5102352" y="4434040"/>
            <a:ext cx="3171600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</a:p>
        </p:txBody>
      </p:sp>
      <p:sp>
        <p:nvSpPr>
          <p:cNvPr id="38" name="Текст Неправ2"/>
          <p:cNvSpPr>
            <a:spLocks noGrp="1"/>
          </p:cNvSpPr>
          <p:nvPr>
            <p:ph type="body" sz="quarter" idx="13" hasCustomPrompt="1"/>
          </p:nvPr>
        </p:nvSpPr>
        <p:spPr>
          <a:xfrm>
            <a:off x="5102352" y="5295164"/>
            <a:ext cx="3171600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</a:p>
        </p:txBody>
      </p:sp>
      <p:sp>
        <p:nvSpPr>
          <p:cNvPr id="39" name="Текст Неправ3"/>
          <p:cNvSpPr>
            <a:spLocks noGrp="1"/>
          </p:cNvSpPr>
          <p:nvPr>
            <p:ph type="body" sz="quarter" idx="14" hasCustomPrompt="1"/>
          </p:nvPr>
        </p:nvSpPr>
        <p:spPr>
          <a:xfrm>
            <a:off x="1636776" y="5295164"/>
            <a:ext cx="3171600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 baseline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</a:p>
        </p:txBody>
      </p:sp>
    </p:spTree>
    <p:extLst>
      <p:ext uri="{BB962C8B-B14F-4D97-AF65-F5344CB8AC3E}">
        <p14:creationId xmlns:p14="http://schemas.microsoft.com/office/powerpoint/2010/main" val="624336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>
        <p14:switch dir="r"/>
      </p:transition>
    </mc:Choice>
    <mc:Fallback xmlns="">
      <p:transition spd="slow" advClick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опрос_6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450974" y="641462"/>
            <a:ext cx="7004052" cy="324802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76200">
            <a:noFill/>
          </a:ln>
          <a:effectLst/>
        </p:spPr>
        <p:txBody>
          <a:bodyPr anchor="ctr"/>
          <a:lstStyle>
            <a:lvl1pPr algn="ctr">
              <a:defRPr sz="3000" b="0">
                <a:solidFill>
                  <a:srgbClr val="5572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Место для вопроса</a:t>
            </a:r>
          </a:p>
        </p:txBody>
      </p:sp>
      <p:sp>
        <p:nvSpPr>
          <p:cNvPr id="36" name="Текст Прав"/>
          <p:cNvSpPr>
            <a:spLocks noGrp="1"/>
          </p:cNvSpPr>
          <p:nvPr>
            <p:ph type="body" sz="quarter" idx="11" hasCustomPrompt="1"/>
          </p:nvPr>
        </p:nvSpPr>
        <p:spPr>
          <a:xfrm>
            <a:off x="1636776" y="4434040"/>
            <a:ext cx="3171600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 baseline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Правильный ответ</a:t>
            </a:r>
          </a:p>
        </p:txBody>
      </p:sp>
      <p:sp>
        <p:nvSpPr>
          <p:cNvPr id="37" name="Текст Неправ1"/>
          <p:cNvSpPr>
            <a:spLocks noGrp="1"/>
          </p:cNvSpPr>
          <p:nvPr>
            <p:ph type="body" sz="quarter" idx="12" hasCustomPrompt="1"/>
          </p:nvPr>
        </p:nvSpPr>
        <p:spPr>
          <a:xfrm>
            <a:off x="5102352" y="4434040"/>
            <a:ext cx="3171600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</a:p>
        </p:txBody>
      </p:sp>
      <p:sp>
        <p:nvSpPr>
          <p:cNvPr id="38" name="Текст Неправ2"/>
          <p:cNvSpPr>
            <a:spLocks noGrp="1"/>
          </p:cNvSpPr>
          <p:nvPr>
            <p:ph type="body" sz="quarter" idx="13" hasCustomPrompt="1"/>
          </p:nvPr>
        </p:nvSpPr>
        <p:spPr>
          <a:xfrm>
            <a:off x="5102352" y="5295164"/>
            <a:ext cx="3171600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</a:p>
        </p:txBody>
      </p:sp>
      <p:sp>
        <p:nvSpPr>
          <p:cNvPr id="39" name="Текст Неправ3"/>
          <p:cNvSpPr>
            <a:spLocks noGrp="1"/>
          </p:cNvSpPr>
          <p:nvPr>
            <p:ph type="body" sz="quarter" idx="14" hasCustomPrompt="1"/>
          </p:nvPr>
        </p:nvSpPr>
        <p:spPr>
          <a:xfrm>
            <a:off x="1636776" y="5295164"/>
            <a:ext cx="3171600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 baseline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</a:p>
        </p:txBody>
      </p:sp>
    </p:spTree>
    <p:extLst>
      <p:ext uri="{BB962C8B-B14F-4D97-AF65-F5344CB8AC3E}">
        <p14:creationId xmlns:p14="http://schemas.microsoft.com/office/powerpoint/2010/main" val="1475607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>
        <p14:switch dir="r"/>
      </p:transition>
    </mc:Choice>
    <mc:Fallback xmlns="">
      <p:transition spd="slow" advClick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опрос_7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450974" y="641462"/>
            <a:ext cx="7004052" cy="324802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76200">
            <a:noFill/>
          </a:ln>
          <a:effectLst/>
        </p:spPr>
        <p:txBody>
          <a:bodyPr anchor="ctr"/>
          <a:lstStyle>
            <a:lvl1pPr algn="ctr">
              <a:defRPr sz="3000" b="0">
                <a:solidFill>
                  <a:srgbClr val="5572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Место для вопроса</a:t>
            </a:r>
          </a:p>
        </p:txBody>
      </p:sp>
      <p:sp>
        <p:nvSpPr>
          <p:cNvPr id="36" name="Текст Прав"/>
          <p:cNvSpPr>
            <a:spLocks noGrp="1"/>
          </p:cNvSpPr>
          <p:nvPr>
            <p:ph type="body" sz="quarter" idx="11" hasCustomPrompt="1"/>
          </p:nvPr>
        </p:nvSpPr>
        <p:spPr>
          <a:xfrm>
            <a:off x="1636776" y="4435127"/>
            <a:ext cx="3171600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 baseline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Правильный ответ</a:t>
            </a:r>
          </a:p>
        </p:txBody>
      </p:sp>
      <p:sp>
        <p:nvSpPr>
          <p:cNvPr id="37" name="Текст Неправ1"/>
          <p:cNvSpPr>
            <a:spLocks noGrp="1"/>
          </p:cNvSpPr>
          <p:nvPr>
            <p:ph type="body" sz="quarter" idx="12" hasCustomPrompt="1"/>
          </p:nvPr>
        </p:nvSpPr>
        <p:spPr>
          <a:xfrm>
            <a:off x="5102352" y="4434040"/>
            <a:ext cx="3171600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</a:p>
        </p:txBody>
      </p:sp>
      <p:sp>
        <p:nvSpPr>
          <p:cNvPr id="38" name="Текст Неправ2"/>
          <p:cNvSpPr>
            <a:spLocks noGrp="1"/>
          </p:cNvSpPr>
          <p:nvPr>
            <p:ph type="body" sz="quarter" idx="13" hasCustomPrompt="1"/>
          </p:nvPr>
        </p:nvSpPr>
        <p:spPr>
          <a:xfrm>
            <a:off x="5102352" y="5295164"/>
            <a:ext cx="3171600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</a:p>
        </p:txBody>
      </p:sp>
      <p:sp>
        <p:nvSpPr>
          <p:cNvPr id="39" name="Текст Неправ3"/>
          <p:cNvSpPr>
            <a:spLocks noGrp="1"/>
          </p:cNvSpPr>
          <p:nvPr>
            <p:ph type="body" sz="quarter" idx="14" hasCustomPrompt="1"/>
          </p:nvPr>
        </p:nvSpPr>
        <p:spPr>
          <a:xfrm>
            <a:off x="1636776" y="5295164"/>
            <a:ext cx="3171600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 baseline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</a:p>
        </p:txBody>
      </p:sp>
    </p:spTree>
    <p:extLst>
      <p:ext uri="{BB962C8B-B14F-4D97-AF65-F5344CB8AC3E}">
        <p14:creationId xmlns:p14="http://schemas.microsoft.com/office/powerpoint/2010/main" val="1069551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>
        <p14:switch dir="r"/>
      </p:transition>
    </mc:Choice>
    <mc:Fallback xmlns="">
      <p:transition spd="slow" advClick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опрос_8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450974" y="641462"/>
            <a:ext cx="7004052" cy="324802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76200">
            <a:noFill/>
          </a:ln>
          <a:effectLst/>
        </p:spPr>
        <p:txBody>
          <a:bodyPr anchor="ctr"/>
          <a:lstStyle>
            <a:lvl1pPr algn="ctr">
              <a:defRPr sz="3000" b="0">
                <a:solidFill>
                  <a:srgbClr val="5572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Место для вопроса</a:t>
            </a:r>
          </a:p>
        </p:txBody>
      </p:sp>
      <p:sp>
        <p:nvSpPr>
          <p:cNvPr id="37" name="Текст Прав"/>
          <p:cNvSpPr>
            <a:spLocks noGrp="1"/>
          </p:cNvSpPr>
          <p:nvPr>
            <p:ph type="body" sz="quarter" idx="11" hasCustomPrompt="1"/>
          </p:nvPr>
        </p:nvSpPr>
        <p:spPr>
          <a:xfrm>
            <a:off x="1636776" y="4435127"/>
            <a:ext cx="3171600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 baseline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Правильный ответ</a:t>
            </a:r>
          </a:p>
        </p:txBody>
      </p:sp>
      <p:sp>
        <p:nvSpPr>
          <p:cNvPr id="38" name="Текст Неправ1"/>
          <p:cNvSpPr>
            <a:spLocks noGrp="1"/>
          </p:cNvSpPr>
          <p:nvPr>
            <p:ph type="body" sz="quarter" idx="12" hasCustomPrompt="1"/>
          </p:nvPr>
        </p:nvSpPr>
        <p:spPr>
          <a:xfrm>
            <a:off x="5102352" y="4434040"/>
            <a:ext cx="3171600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</a:p>
        </p:txBody>
      </p:sp>
      <p:sp>
        <p:nvSpPr>
          <p:cNvPr id="39" name="Текст Неправ2"/>
          <p:cNvSpPr>
            <a:spLocks noGrp="1"/>
          </p:cNvSpPr>
          <p:nvPr>
            <p:ph type="body" sz="quarter" idx="13" hasCustomPrompt="1"/>
          </p:nvPr>
        </p:nvSpPr>
        <p:spPr>
          <a:xfrm>
            <a:off x="5102352" y="5295164"/>
            <a:ext cx="3171600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</a:p>
        </p:txBody>
      </p:sp>
      <p:sp>
        <p:nvSpPr>
          <p:cNvPr id="40" name="Текст Неправ3"/>
          <p:cNvSpPr>
            <a:spLocks noGrp="1"/>
          </p:cNvSpPr>
          <p:nvPr>
            <p:ph type="body" sz="quarter" idx="14" hasCustomPrompt="1"/>
          </p:nvPr>
        </p:nvSpPr>
        <p:spPr>
          <a:xfrm>
            <a:off x="1636776" y="5295164"/>
            <a:ext cx="3171600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 baseline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</a:p>
        </p:txBody>
      </p:sp>
    </p:spTree>
    <p:extLst>
      <p:ext uri="{BB962C8B-B14F-4D97-AF65-F5344CB8AC3E}">
        <p14:creationId xmlns:p14="http://schemas.microsoft.com/office/powerpoint/2010/main" val="165167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>
        <p14:switch dir="r"/>
      </p:transition>
    </mc:Choice>
    <mc:Fallback xmlns="">
      <p:transition spd="slow" advClick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5300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720" r:id="rId2"/>
    <p:sldLayoutId id="2147483721" r:id="rId3"/>
    <p:sldLayoutId id="2147483716" r:id="rId4"/>
    <p:sldLayoutId id="2147483715" r:id="rId5"/>
    <p:sldLayoutId id="2147483714" r:id="rId6"/>
    <p:sldLayoutId id="2147483712" r:id="rId7"/>
    <p:sldLayoutId id="2147483710" r:id="rId8"/>
    <p:sldLayoutId id="2147483709" r:id="rId9"/>
    <p:sldLayoutId id="2147483722" r:id="rId10"/>
  </p:sldLayoutIdLst>
  <mc:AlternateContent xmlns:mc="http://schemas.openxmlformats.org/markup-compatibility/2006" xmlns:p14="http://schemas.microsoft.com/office/powerpoint/2010/main">
    <mc:Choice Requires="p14">
      <p:transition spd="slow" p14:dur="1400" advClick="0">
        <p14:switch dir="r"/>
      </p:transition>
    </mc:Choice>
    <mc:Fallback xmlns="">
      <p:transition spd="slow" advClick="0">
        <p:fade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Relationship Id="rId6" Type="http://schemas.microsoft.com/office/2007/relationships/hdphoto" Target="../media/hdphoto1.wdp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Relationship Id="rId6" Type="http://schemas.microsoft.com/office/2007/relationships/hdphoto" Target="../media/hdphoto1.wdp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Relationship Id="rId6" Type="http://schemas.microsoft.com/office/2007/relationships/hdphoto" Target="../media/hdphoto1.wdp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Relationship Id="rId6" Type="http://schemas.microsoft.com/office/2007/relationships/hdphoto" Target="../media/hdphoto1.wdp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0.xml"/><Relationship Id="rId6" Type="http://schemas.microsoft.com/office/2007/relationships/hdphoto" Target="../media/hdphoto3.wdp"/><Relationship Id="rId5" Type="http://schemas.openxmlformats.org/officeDocument/2006/relationships/image" Target="../media/image14.png"/><Relationship Id="rId4" Type="http://schemas.microsoft.com/office/2007/relationships/hdphoto" Target="../media/hdphoto2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Relationship Id="rId6" Type="http://schemas.microsoft.com/office/2007/relationships/hdphoto" Target="../media/hdphoto1.wdp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Relationship Id="rId6" Type="http://schemas.microsoft.com/office/2007/relationships/hdphoto" Target="../media/hdphoto1.wdp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Relationship Id="rId6" Type="http://schemas.microsoft.com/office/2007/relationships/hdphoto" Target="../media/hdphoto1.wdp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Relationship Id="rId6" Type="http://schemas.microsoft.com/office/2007/relationships/hdphoto" Target="../media/hdphoto1.wdp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Relationship Id="rId6" Type="http://schemas.microsoft.com/office/2007/relationships/hdphoto" Target="../media/hdphoto1.wdp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Relationship Id="rId6" Type="http://schemas.microsoft.com/office/2007/relationships/hdphoto" Target="../media/hdphoto1.wdp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Relationship Id="rId6" Type="http://schemas.microsoft.com/office/2007/relationships/hdphoto" Target="../media/hdphoto1.wdp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Relationship Id="rId6" Type="http://schemas.microsoft.com/office/2007/relationships/hdphoto" Target="../media/hdphoto1.wdp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493822" y="3234085"/>
            <a:ext cx="620077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en-US" sz="2000" b="1" kern="0" dirty="0">
              <a:ln w="3175">
                <a:noFill/>
              </a:ln>
              <a:solidFill>
                <a:schemeClr val="tx2"/>
              </a:solidFill>
            </a:endParaRPr>
          </a:p>
          <a:p>
            <a:pPr algn="ctr">
              <a:defRPr/>
            </a:pPr>
            <a:endParaRPr lang="ru-RU" sz="2000" b="1" kern="0" dirty="0">
              <a:ln w="3175">
                <a:noFill/>
              </a:ln>
              <a:solidFill>
                <a:schemeClr val="tx2"/>
              </a:solidFill>
            </a:endParaRPr>
          </a:p>
          <a:p>
            <a:pPr algn="ctr">
              <a:defRPr/>
            </a:pPr>
            <a:endParaRPr lang="ru-RU" sz="2000" b="1" kern="0" dirty="0">
              <a:ln w="3175">
                <a:noFill/>
              </a:ln>
              <a:solidFill>
                <a:schemeClr val="tx2"/>
              </a:solidFill>
            </a:endParaRPr>
          </a:p>
          <a:p>
            <a:pPr algn="ctr">
              <a:defRPr/>
            </a:pPr>
            <a:endParaRPr lang="ru-RU" sz="2000" b="1" kern="0" dirty="0">
              <a:ln w="3175">
                <a:noFill/>
              </a:ln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64722" y="2128366"/>
            <a:ext cx="768333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dirty="0" err="1">
                <a:ln w="19050">
                  <a:solidFill>
                    <a:schemeClr val="bg1"/>
                  </a:solidFill>
                </a:ln>
                <a:solidFill>
                  <a:srgbClr val="003300"/>
                </a:solidFill>
                <a:latin typeface="Arial Black" panose="020B0A04020102020204" pitchFamily="34" charset="0"/>
              </a:rPr>
              <a:t>Modalverben</a:t>
            </a:r>
            <a:endParaRPr lang="en-US" sz="8000" dirty="0">
              <a:ln w="19050">
                <a:solidFill>
                  <a:schemeClr val="bg1"/>
                </a:solidFill>
              </a:ln>
              <a:solidFill>
                <a:srgbClr val="003300"/>
              </a:solidFill>
              <a:latin typeface="Arial Black" panose="020B0A04020102020204" pitchFamily="34" charset="0"/>
            </a:endParaRPr>
          </a:p>
          <a:p>
            <a:pPr algn="r"/>
            <a:r>
              <a:rPr lang="en-US" sz="2800" dirty="0">
                <a:ln w="19050">
                  <a:solidFill>
                    <a:schemeClr val="bg1"/>
                  </a:solidFill>
                </a:ln>
                <a:solidFill>
                  <a:srgbClr val="003300"/>
                </a:solidFill>
                <a:latin typeface="Arial Black" panose="020B0A04020102020204" pitchFamily="34" charset="0"/>
              </a:rPr>
              <a:t>KLASSE 6</a:t>
            </a:r>
            <a:endParaRPr lang="ru-RU" sz="2800" dirty="0">
              <a:ln w="19050">
                <a:solidFill>
                  <a:schemeClr val="bg1"/>
                </a:solidFill>
              </a:ln>
              <a:solidFill>
                <a:srgbClr val="0033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958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Текст Прав">
            <a:hlinkClick r:id="" action="ppaction://hlinkshowjump?jump=nextslide">
              <a:snd r:embed="rId3" name="chimes.wav"/>
            </a:hlinkClick>
          </p:cNvPr>
          <p:cNvSpPr txBox="1">
            <a:spLocks/>
          </p:cNvSpPr>
          <p:nvPr/>
        </p:nvSpPr>
        <p:spPr>
          <a:xfrm>
            <a:off x="6488808" y="4412143"/>
            <a:ext cx="2039112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err="1"/>
              <a:t>kann</a:t>
            </a:r>
            <a:endParaRPr lang="ru-RU" sz="2800" b="1" dirty="0"/>
          </a:p>
        </p:txBody>
      </p:sp>
      <p:sp>
        <p:nvSpPr>
          <p:cNvPr id="15" name="Текст Прав"/>
          <p:cNvSpPr txBox="1">
            <a:spLocks/>
          </p:cNvSpPr>
          <p:nvPr/>
        </p:nvSpPr>
        <p:spPr>
          <a:xfrm>
            <a:off x="6399840" y="3393987"/>
            <a:ext cx="2039112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/>
              <a:t>muss</a:t>
            </a:r>
          </a:p>
        </p:txBody>
      </p:sp>
      <p:sp>
        <p:nvSpPr>
          <p:cNvPr id="17" name="Текст Прав"/>
          <p:cNvSpPr txBox="1">
            <a:spLocks/>
          </p:cNvSpPr>
          <p:nvPr/>
        </p:nvSpPr>
        <p:spPr>
          <a:xfrm>
            <a:off x="6566749" y="5391995"/>
            <a:ext cx="2039112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err="1"/>
              <a:t>darf</a:t>
            </a:r>
            <a:endParaRPr lang="en-US" sz="2800" b="1" dirty="0"/>
          </a:p>
        </p:txBody>
      </p:sp>
      <p:sp>
        <p:nvSpPr>
          <p:cNvPr id="18" name="Ромб 17"/>
          <p:cNvSpPr/>
          <p:nvPr/>
        </p:nvSpPr>
        <p:spPr>
          <a:xfrm>
            <a:off x="6044710" y="4520914"/>
            <a:ext cx="355130" cy="355130"/>
          </a:xfrm>
          <a:prstGeom prst="diamond">
            <a:avLst/>
          </a:prstGeom>
          <a:gradFill flip="none" rotWithShape="1">
            <a:gsLst>
              <a:gs pos="0">
                <a:srgbClr val="74B7D2">
                  <a:shade val="30000"/>
                  <a:satMod val="115000"/>
                </a:srgbClr>
              </a:gs>
              <a:gs pos="50000">
                <a:srgbClr val="74B7D2">
                  <a:shade val="67500"/>
                  <a:satMod val="115000"/>
                </a:srgbClr>
              </a:gs>
              <a:gs pos="100000">
                <a:srgbClr val="74B7D2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Ромб 18"/>
          <p:cNvSpPr/>
          <p:nvPr/>
        </p:nvSpPr>
        <p:spPr>
          <a:xfrm>
            <a:off x="5919917" y="3491451"/>
            <a:ext cx="355130" cy="355130"/>
          </a:xfrm>
          <a:prstGeom prst="diamond">
            <a:avLst/>
          </a:prstGeom>
          <a:gradFill flip="none" rotWithShape="1">
            <a:gsLst>
              <a:gs pos="0">
                <a:srgbClr val="74B7D2">
                  <a:shade val="30000"/>
                  <a:satMod val="115000"/>
                </a:srgbClr>
              </a:gs>
              <a:gs pos="50000">
                <a:srgbClr val="74B7D2">
                  <a:shade val="67500"/>
                  <a:satMod val="115000"/>
                </a:srgbClr>
              </a:gs>
              <a:gs pos="100000">
                <a:srgbClr val="74B7D2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омб 20"/>
          <p:cNvSpPr/>
          <p:nvPr/>
        </p:nvSpPr>
        <p:spPr>
          <a:xfrm>
            <a:off x="6079929" y="5545000"/>
            <a:ext cx="355130" cy="355130"/>
          </a:xfrm>
          <a:prstGeom prst="diamond">
            <a:avLst/>
          </a:prstGeom>
          <a:gradFill flip="none" rotWithShape="1">
            <a:gsLst>
              <a:gs pos="0">
                <a:srgbClr val="74B7D2">
                  <a:shade val="30000"/>
                  <a:satMod val="115000"/>
                </a:srgbClr>
              </a:gs>
              <a:gs pos="50000">
                <a:srgbClr val="74B7D2">
                  <a:shade val="67500"/>
                  <a:satMod val="115000"/>
                </a:srgbClr>
              </a:gs>
              <a:gs pos="100000">
                <a:srgbClr val="74B7D2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Заголовок 5"/>
          <p:cNvSpPr>
            <a:spLocks noGrp="1"/>
          </p:cNvSpPr>
          <p:nvPr>
            <p:ph type="ctrTitle"/>
          </p:nvPr>
        </p:nvSpPr>
        <p:spPr>
          <a:xfrm>
            <a:off x="4169664" y="641463"/>
            <a:ext cx="4873752" cy="1375874"/>
          </a:xfrm>
        </p:spPr>
        <p:txBody>
          <a:bodyPr/>
          <a:lstStyle/>
          <a:p>
            <a:r>
              <a:rPr lang="de-DE" b="1" dirty="0">
                <a:solidFill>
                  <a:schemeClr val="tx2">
                    <a:lumMod val="75000"/>
                  </a:schemeClr>
                </a:solidFill>
              </a:rPr>
              <a:t> Barbara ____  nicht gut schwimmen.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99542">
                        <a14:foregroundMark x1="32265" y1="10784" x2="35698" y2="14542"/>
                        <a14:foregroundMark x1="82838" y1="8497" x2="81007" y2="17320"/>
                        <a14:foregroundMark x1="76888" y1="15033" x2="71396" y2="15850"/>
                        <a14:foregroundMark x1="34783" y1="14379" x2="41419" y2="16176"/>
                        <a14:foregroundMark x1="40503" y1="13072" x2="38215" y2="17157"/>
                        <a14:foregroundMark x1="19222" y1="17974" x2="25858" y2="31863"/>
                        <a14:foregroundMark x1="35698" y1="26797" x2="27918" y2="35294"/>
                        <a14:foregroundMark x1="24943" y1="38072" x2="20824" y2="42157"/>
                        <a14:foregroundMark x1="41419" y1="64542" x2="58581" y2="69771"/>
                        <a14:foregroundMark x1="75057" y1="64379" x2="65446" y2="68791"/>
                        <a14:foregroundMark x1="36613" y1="64706" x2="44165" y2="66993"/>
                        <a14:foregroundMark x1="35698" y1="25817" x2="34096" y2="26797"/>
                      </a14:backgroundRemoval>
                    </a14:imgEffect>
                  </a14:imgLayer>
                </a14:imgProps>
              </a:ext>
            </a:extLst>
          </a:blip>
          <a:srcRect l="8627" t="5746" r="9450" b="5528"/>
          <a:stretch/>
        </p:blipFill>
        <p:spPr>
          <a:xfrm>
            <a:off x="111461" y="781950"/>
            <a:ext cx="3765214" cy="5710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909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>
        <p14:ripple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1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9" presetID="3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0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33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7" grpId="0" animBg="1"/>
      <p:bldP spid="19" grpId="0" animBg="1"/>
      <p:bldP spid="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Текст Прав">
            <a:hlinkClick r:id="" action="ppaction://hlinkshowjump?jump=nextslide">
              <a:snd r:embed="rId3" name="chimes.wav"/>
            </a:hlinkClick>
          </p:cNvPr>
          <p:cNvSpPr txBox="1">
            <a:spLocks/>
          </p:cNvSpPr>
          <p:nvPr/>
        </p:nvSpPr>
        <p:spPr>
          <a:xfrm>
            <a:off x="6399840" y="5320695"/>
            <a:ext cx="2039112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err="1"/>
              <a:t>Können</a:t>
            </a:r>
            <a:r>
              <a:rPr lang="en-US" sz="2800" b="1" dirty="0"/>
              <a:t> </a:t>
            </a:r>
            <a:endParaRPr lang="ru-RU" sz="2800" b="1" dirty="0"/>
          </a:p>
        </p:txBody>
      </p:sp>
      <p:sp>
        <p:nvSpPr>
          <p:cNvPr id="15" name="Текст Прав"/>
          <p:cNvSpPr txBox="1">
            <a:spLocks/>
          </p:cNvSpPr>
          <p:nvPr/>
        </p:nvSpPr>
        <p:spPr>
          <a:xfrm>
            <a:off x="6399840" y="3393987"/>
            <a:ext cx="2039112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err="1"/>
              <a:t>Sollen</a:t>
            </a:r>
            <a:r>
              <a:rPr lang="en-US" sz="2800" b="1" dirty="0"/>
              <a:t> </a:t>
            </a:r>
          </a:p>
        </p:txBody>
      </p:sp>
      <p:sp>
        <p:nvSpPr>
          <p:cNvPr id="17" name="Текст Прав"/>
          <p:cNvSpPr txBox="1">
            <a:spLocks/>
          </p:cNvSpPr>
          <p:nvPr/>
        </p:nvSpPr>
        <p:spPr>
          <a:xfrm>
            <a:off x="6399840" y="4372929"/>
            <a:ext cx="2039112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err="1"/>
              <a:t>Müssen</a:t>
            </a:r>
            <a:r>
              <a:rPr lang="en-US" sz="2800" b="1" dirty="0"/>
              <a:t> </a:t>
            </a:r>
          </a:p>
        </p:txBody>
      </p:sp>
      <p:sp>
        <p:nvSpPr>
          <p:cNvPr id="18" name="Ромб 17"/>
          <p:cNvSpPr/>
          <p:nvPr/>
        </p:nvSpPr>
        <p:spPr>
          <a:xfrm>
            <a:off x="5955742" y="5429466"/>
            <a:ext cx="355130" cy="355130"/>
          </a:xfrm>
          <a:prstGeom prst="diamond">
            <a:avLst/>
          </a:prstGeom>
          <a:gradFill flip="none" rotWithShape="1">
            <a:gsLst>
              <a:gs pos="0">
                <a:srgbClr val="74B7D2">
                  <a:shade val="30000"/>
                  <a:satMod val="115000"/>
                </a:srgbClr>
              </a:gs>
              <a:gs pos="50000">
                <a:srgbClr val="74B7D2">
                  <a:shade val="67500"/>
                  <a:satMod val="115000"/>
                </a:srgbClr>
              </a:gs>
              <a:gs pos="100000">
                <a:srgbClr val="74B7D2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Ромб 18"/>
          <p:cNvSpPr/>
          <p:nvPr/>
        </p:nvSpPr>
        <p:spPr>
          <a:xfrm>
            <a:off x="5919917" y="3491451"/>
            <a:ext cx="355130" cy="355130"/>
          </a:xfrm>
          <a:prstGeom prst="diamond">
            <a:avLst/>
          </a:prstGeom>
          <a:gradFill flip="none" rotWithShape="1">
            <a:gsLst>
              <a:gs pos="0">
                <a:srgbClr val="74B7D2">
                  <a:shade val="30000"/>
                  <a:satMod val="115000"/>
                </a:srgbClr>
              </a:gs>
              <a:gs pos="50000">
                <a:srgbClr val="74B7D2">
                  <a:shade val="67500"/>
                  <a:satMod val="115000"/>
                </a:srgbClr>
              </a:gs>
              <a:gs pos="100000">
                <a:srgbClr val="74B7D2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омб 20"/>
          <p:cNvSpPr/>
          <p:nvPr/>
        </p:nvSpPr>
        <p:spPr>
          <a:xfrm>
            <a:off x="5913020" y="4525934"/>
            <a:ext cx="355130" cy="355130"/>
          </a:xfrm>
          <a:prstGeom prst="diamond">
            <a:avLst/>
          </a:prstGeom>
          <a:gradFill flip="none" rotWithShape="1">
            <a:gsLst>
              <a:gs pos="0">
                <a:srgbClr val="74B7D2">
                  <a:shade val="30000"/>
                  <a:satMod val="115000"/>
                </a:srgbClr>
              </a:gs>
              <a:gs pos="50000">
                <a:srgbClr val="74B7D2">
                  <a:shade val="67500"/>
                  <a:satMod val="115000"/>
                </a:srgbClr>
              </a:gs>
              <a:gs pos="100000">
                <a:srgbClr val="74B7D2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Заголовок 5"/>
          <p:cNvSpPr>
            <a:spLocks noGrp="1"/>
          </p:cNvSpPr>
          <p:nvPr>
            <p:ph type="ctrTitle"/>
          </p:nvPr>
        </p:nvSpPr>
        <p:spPr>
          <a:xfrm>
            <a:off x="4169664" y="641463"/>
            <a:ext cx="4873752" cy="1375874"/>
          </a:xfrm>
        </p:spPr>
        <p:txBody>
          <a:bodyPr/>
          <a:lstStyle/>
          <a:p>
            <a:r>
              <a:rPr lang="de-DE" b="1" dirty="0">
                <a:solidFill>
                  <a:schemeClr val="tx2">
                    <a:lumMod val="75000"/>
                  </a:schemeClr>
                </a:solidFill>
              </a:rPr>
              <a:t>____ Sie mir bitte helfen? 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99542">
                        <a14:foregroundMark x1="32265" y1="10784" x2="35698" y2="14542"/>
                        <a14:foregroundMark x1="82838" y1="8497" x2="81007" y2="17320"/>
                        <a14:foregroundMark x1="76888" y1="15033" x2="71396" y2="15850"/>
                        <a14:foregroundMark x1="34783" y1="14379" x2="41419" y2="16176"/>
                        <a14:foregroundMark x1="40503" y1="13072" x2="38215" y2="17157"/>
                        <a14:foregroundMark x1="19222" y1="17974" x2="25858" y2="31863"/>
                        <a14:foregroundMark x1="35698" y1="26797" x2="27918" y2="35294"/>
                        <a14:foregroundMark x1="24943" y1="38072" x2="20824" y2="42157"/>
                        <a14:foregroundMark x1="41419" y1="64542" x2="58581" y2="69771"/>
                        <a14:foregroundMark x1="75057" y1="64379" x2="65446" y2="68791"/>
                        <a14:foregroundMark x1="36613" y1="64706" x2="44165" y2="66993"/>
                        <a14:foregroundMark x1="35698" y1="25817" x2="34096" y2="26797"/>
                      </a14:backgroundRemoval>
                    </a14:imgEffect>
                  </a14:imgLayer>
                </a14:imgProps>
              </a:ext>
            </a:extLst>
          </a:blip>
          <a:srcRect l="8627" t="5746" r="9450" b="5528"/>
          <a:stretch/>
        </p:blipFill>
        <p:spPr>
          <a:xfrm>
            <a:off x="315482" y="914137"/>
            <a:ext cx="3765214" cy="5710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073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>
        <p14:ripple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1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9" presetID="3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0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33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7" grpId="0" animBg="1"/>
      <p:bldP spid="19" grpId="0" animBg="1"/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Текст Прав">
            <a:hlinkClick r:id="" action="ppaction://hlinkshowjump?jump=nextslide">
              <a:snd r:embed="rId3" name="chimes.wav"/>
            </a:hlinkClick>
          </p:cNvPr>
          <p:cNvSpPr txBox="1">
            <a:spLocks/>
          </p:cNvSpPr>
          <p:nvPr/>
        </p:nvSpPr>
        <p:spPr>
          <a:xfrm>
            <a:off x="6524027" y="3488599"/>
            <a:ext cx="2039112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err="1"/>
              <a:t>kannst</a:t>
            </a:r>
            <a:endParaRPr lang="ru-RU" sz="2800" b="1" dirty="0"/>
          </a:p>
        </p:txBody>
      </p:sp>
      <p:sp>
        <p:nvSpPr>
          <p:cNvPr id="15" name="Текст Прав"/>
          <p:cNvSpPr txBox="1">
            <a:spLocks/>
          </p:cNvSpPr>
          <p:nvPr/>
        </p:nvSpPr>
        <p:spPr>
          <a:xfrm>
            <a:off x="6524027" y="4458308"/>
            <a:ext cx="2039112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err="1"/>
              <a:t>musst</a:t>
            </a:r>
            <a:endParaRPr lang="en-US" sz="2800" b="1" dirty="0"/>
          </a:p>
        </p:txBody>
      </p:sp>
      <p:sp>
        <p:nvSpPr>
          <p:cNvPr id="17" name="Текст Прав"/>
          <p:cNvSpPr txBox="1">
            <a:spLocks/>
          </p:cNvSpPr>
          <p:nvPr/>
        </p:nvSpPr>
        <p:spPr>
          <a:xfrm>
            <a:off x="6566749" y="5391995"/>
            <a:ext cx="2039112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err="1"/>
              <a:t>sollst</a:t>
            </a:r>
            <a:endParaRPr lang="en-US" sz="2800" b="1" dirty="0"/>
          </a:p>
        </p:txBody>
      </p:sp>
      <p:sp>
        <p:nvSpPr>
          <p:cNvPr id="18" name="Ромб 17"/>
          <p:cNvSpPr/>
          <p:nvPr/>
        </p:nvSpPr>
        <p:spPr>
          <a:xfrm>
            <a:off x="6079929" y="3597370"/>
            <a:ext cx="355130" cy="355130"/>
          </a:xfrm>
          <a:prstGeom prst="diamond">
            <a:avLst/>
          </a:prstGeom>
          <a:gradFill flip="none" rotWithShape="1">
            <a:gsLst>
              <a:gs pos="0">
                <a:srgbClr val="74B7D2">
                  <a:shade val="30000"/>
                  <a:satMod val="115000"/>
                </a:srgbClr>
              </a:gs>
              <a:gs pos="50000">
                <a:srgbClr val="74B7D2">
                  <a:shade val="67500"/>
                  <a:satMod val="115000"/>
                </a:srgbClr>
              </a:gs>
              <a:gs pos="100000">
                <a:srgbClr val="74B7D2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Ромб 18"/>
          <p:cNvSpPr/>
          <p:nvPr/>
        </p:nvSpPr>
        <p:spPr>
          <a:xfrm>
            <a:off x="6079929" y="4589196"/>
            <a:ext cx="355130" cy="355130"/>
          </a:xfrm>
          <a:prstGeom prst="diamond">
            <a:avLst/>
          </a:prstGeom>
          <a:gradFill flip="none" rotWithShape="1">
            <a:gsLst>
              <a:gs pos="0">
                <a:srgbClr val="74B7D2">
                  <a:shade val="30000"/>
                  <a:satMod val="115000"/>
                </a:srgbClr>
              </a:gs>
              <a:gs pos="50000">
                <a:srgbClr val="74B7D2">
                  <a:shade val="67500"/>
                  <a:satMod val="115000"/>
                </a:srgbClr>
              </a:gs>
              <a:gs pos="100000">
                <a:srgbClr val="74B7D2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омб 20"/>
          <p:cNvSpPr/>
          <p:nvPr/>
        </p:nvSpPr>
        <p:spPr>
          <a:xfrm>
            <a:off x="6079929" y="5545000"/>
            <a:ext cx="355130" cy="355130"/>
          </a:xfrm>
          <a:prstGeom prst="diamond">
            <a:avLst/>
          </a:prstGeom>
          <a:gradFill flip="none" rotWithShape="1">
            <a:gsLst>
              <a:gs pos="0">
                <a:srgbClr val="74B7D2">
                  <a:shade val="30000"/>
                  <a:satMod val="115000"/>
                </a:srgbClr>
              </a:gs>
              <a:gs pos="50000">
                <a:srgbClr val="74B7D2">
                  <a:shade val="67500"/>
                  <a:satMod val="115000"/>
                </a:srgbClr>
              </a:gs>
              <a:gs pos="100000">
                <a:srgbClr val="74B7D2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Заголовок 5"/>
          <p:cNvSpPr>
            <a:spLocks noGrp="1"/>
          </p:cNvSpPr>
          <p:nvPr>
            <p:ph type="ctrTitle"/>
          </p:nvPr>
        </p:nvSpPr>
        <p:spPr>
          <a:xfrm>
            <a:off x="4169664" y="641463"/>
            <a:ext cx="4873752" cy="1375874"/>
          </a:xfrm>
        </p:spPr>
        <p:txBody>
          <a:bodyPr/>
          <a:lstStyle/>
          <a:p>
            <a:r>
              <a:rPr lang="de-DE" b="1" dirty="0">
                <a:solidFill>
                  <a:schemeClr val="tx2">
                    <a:lumMod val="75000"/>
                  </a:schemeClr>
                </a:solidFill>
              </a:rPr>
              <a:t>	Seit wann ____  du schwimmen?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99542">
                        <a14:foregroundMark x1="32265" y1="10784" x2="35698" y2="14542"/>
                        <a14:foregroundMark x1="82838" y1="8497" x2="81007" y2="17320"/>
                        <a14:foregroundMark x1="76888" y1="15033" x2="71396" y2="15850"/>
                        <a14:foregroundMark x1="34783" y1="14379" x2="41419" y2="16176"/>
                        <a14:foregroundMark x1="40503" y1="13072" x2="38215" y2="17157"/>
                        <a14:foregroundMark x1="19222" y1="17974" x2="25858" y2="31863"/>
                        <a14:foregroundMark x1="35698" y1="26797" x2="27918" y2="35294"/>
                        <a14:foregroundMark x1="24943" y1="38072" x2="20824" y2="42157"/>
                        <a14:foregroundMark x1="41419" y1="64542" x2="58581" y2="69771"/>
                        <a14:foregroundMark x1="75057" y1="64379" x2="65446" y2="68791"/>
                        <a14:foregroundMark x1="36613" y1="64706" x2="44165" y2="66993"/>
                        <a14:foregroundMark x1="35698" y1="25817" x2="34096" y2="26797"/>
                      </a14:backgroundRemoval>
                    </a14:imgEffect>
                  </a14:imgLayer>
                </a14:imgProps>
              </a:ext>
            </a:extLst>
          </a:blip>
          <a:srcRect l="8627" t="5746" r="9450" b="5528"/>
          <a:stretch/>
        </p:blipFill>
        <p:spPr>
          <a:xfrm>
            <a:off x="111461" y="781950"/>
            <a:ext cx="3765214" cy="5710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710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>
        <p14:ripple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1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9" presetID="3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0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33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7" grpId="0" animBg="1"/>
      <p:bldP spid="19" grpId="0" animBg="1"/>
      <p:bldP spid="2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Текст Прав">
            <a:hlinkClick r:id="" action="ppaction://hlinkshowjump?jump=nextslide">
              <a:snd r:embed="rId3" name="chimes.wav"/>
            </a:hlinkClick>
          </p:cNvPr>
          <p:cNvSpPr txBox="1">
            <a:spLocks/>
          </p:cNvSpPr>
          <p:nvPr/>
        </p:nvSpPr>
        <p:spPr>
          <a:xfrm>
            <a:off x="6488808" y="4412143"/>
            <a:ext cx="2039112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err="1"/>
              <a:t>kann</a:t>
            </a:r>
            <a:endParaRPr lang="ru-RU" sz="2800" b="1" dirty="0"/>
          </a:p>
        </p:txBody>
      </p:sp>
      <p:sp>
        <p:nvSpPr>
          <p:cNvPr id="15" name="Текст Прав"/>
          <p:cNvSpPr txBox="1">
            <a:spLocks/>
          </p:cNvSpPr>
          <p:nvPr/>
        </p:nvSpPr>
        <p:spPr>
          <a:xfrm>
            <a:off x="6399840" y="3393987"/>
            <a:ext cx="2039112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err="1"/>
              <a:t>soll</a:t>
            </a:r>
            <a:endParaRPr lang="en-US" sz="2800" b="1" dirty="0"/>
          </a:p>
        </p:txBody>
      </p:sp>
      <p:sp>
        <p:nvSpPr>
          <p:cNvPr id="17" name="Текст Прав"/>
          <p:cNvSpPr txBox="1">
            <a:spLocks/>
          </p:cNvSpPr>
          <p:nvPr/>
        </p:nvSpPr>
        <p:spPr>
          <a:xfrm>
            <a:off x="6566749" y="5391995"/>
            <a:ext cx="2039112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err="1"/>
              <a:t>sich</a:t>
            </a:r>
            <a:endParaRPr lang="en-US" sz="2800" b="1" dirty="0"/>
          </a:p>
        </p:txBody>
      </p:sp>
      <p:sp>
        <p:nvSpPr>
          <p:cNvPr id="18" name="Ромб 17"/>
          <p:cNvSpPr/>
          <p:nvPr/>
        </p:nvSpPr>
        <p:spPr>
          <a:xfrm>
            <a:off x="6044710" y="4520914"/>
            <a:ext cx="355130" cy="355130"/>
          </a:xfrm>
          <a:prstGeom prst="diamond">
            <a:avLst/>
          </a:prstGeom>
          <a:gradFill flip="none" rotWithShape="1">
            <a:gsLst>
              <a:gs pos="0">
                <a:srgbClr val="74B7D2">
                  <a:shade val="30000"/>
                  <a:satMod val="115000"/>
                </a:srgbClr>
              </a:gs>
              <a:gs pos="50000">
                <a:srgbClr val="74B7D2">
                  <a:shade val="67500"/>
                  <a:satMod val="115000"/>
                </a:srgbClr>
              </a:gs>
              <a:gs pos="100000">
                <a:srgbClr val="74B7D2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Ромб 18"/>
          <p:cNvSpPr/>
          <p:nvPr/>
        </p:nvSpPr>
        <p:spPr>
          <a:xfrm>
            <a:off x="5919917" y="3491451"/>
            <a:ext cx="355130" cy="355130"/>
          </a:xfrm>
          <a:prstGeom prst="diamond">
            <a:avLst/>
          </a:prstGeom>
          <a:gradFill flip="none" rotWithShape="1">
            <a:gsLst>
              <a:gs pos="0">
                <a:srgbClr val="74B7D2">
                  <a:shade val="30000"/>
                  <a:satMod val="115000"/>
                </a:srgbClr>
              </a:gs>
              <a:gs pos="50000">
                <a:srgbClr val="74B7D2">
                  <a:shade val="67500"/>
                  <a:satMod val="115000"/>
                </a:srgbClr>
              </a:gs>
              <a:gs pos="100000">
                <a:srgbClr val="74B7D2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омб 20"/>
          <p:cNvSpPr/>
          <p:nvPr/>
        </p:nvSpPr>
        <p:spPr>
          <a:xfrm>
            <a:off x="6079929" y="5545000"/>
            <a:ext cx="355130" cy="355130"/>
          </a:xfrm>
          <a:prstGeom prst="diamond">
            <a:avLst/>
          </a:prstGeom>
          <a:gradFill flip="none" rotWithShape="1">
            <a:gsLst>
              <a:gs pos="0">
                <a:srgbClr val="74B7D2">
                  <a:shade val="30000"/>
                  <a:satMod val="115000"/>
                </a:srgbClr>
              </a:gs>
              <a:gs pos="50000">
                <a:srgbClr val="74B7D2">
                  <a:shade val="67500"/>
                  <a:satMod val="115000"/>
                </a:srgbClr>
              </a:gs>
              <a:gs pos="100000">
                <a:srgbClr val="74B7D2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Заголовок 5"/>
          <p:cNvSpPr>
            <a:spLocks noGrp="1"/>
          </p:cNvSpPr>
          <p:nvPr>
            <p:ph type="ctrTitle"/>
          </p:nvPr>
        </p:nvSpPr>
        <p:spPr>
          <a:xfrm>
            <a:off x="4169664" y="641463"/>
            <a:ext cx="4873752" cy="1375874"/>
          </a:xfrm>
        </p:spPr>
        <p:txBody>
          <a:bodyPr/>
          <a:lstStyle/>
          <a:p>
            <a:r>
              <a:rPr lang="de-DE" b="1" dirty="0">
                <a:solidFill>
                  <a:schemeClr val="tx2">
                    <a:lumMod val="75000"/>
                  </a:schemeClr>
                </a:solidFill>
              </a:rPr>
              <a:t>Meine Schwester ____</a:t>
            </a:r>
            <a:br>
              <a:rPr lang="de-DE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de-DE" b="1" dirty="0">
                <a:solidFill>
                  <a:schemeClr val="tx2">
                    <a:lumMod val="75000"/>
                  </a:schemeClr>
                </a:solidFill>
              </a:rPr>
              <a:t> gut kochen.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99542">
                        <a14:foregroundMark x1="32265" y1="10784" x2="35698" y2="14542"/>
                        <a14:foregroundMark x1="82838" y1="8497" x2="81007" y2="17320"/>
                        <a14:foregroundMark x1="76888" y1="15033" x2="71396" y2="15850"/>
                        <a14:foregroundMark x1="34783" y1="14379" x2="41419" y2="16176"/>
                        <a14:foregroundMark x1="40503" y1="13072" x2="38215" y2="17157"/>
                        <a14:foregroundMark x1="19222" y1="17974" x2="25858" y2="31863"/>
                        <a14:foregroundMark x1="35698" y1="26797" x2="27918" y2="35294"/>
                        <a14:foregroundMark x1="24943" y1="38072" x2="20824" y2="42157"/>
                        <a14:foregroundMark x1="41419" y1="64542" x2="58581" y2="69771"/>
                        <a14:foregroundMark x1="75057" y1="64379" x2="65446" y2="68791"/>
                        <a14:foregroundMark x1="36613" y1="64706" x2="44165" y2="66993"/>
                        <a14:foregroundMark x1="35698" y1="25817" x2="34096" y2="26797"/>
                      </a14:backgroundRemoval>
                    </a14:imgEffect>
                  </a14:imgLayer>
                </a14:imgProps>
              </a:ext>
            </a:extLst>
          </a:blip>
          <a:srcRect l="8627" t="5746" r="9450" b="5528"/>
          <a:stretch/>
        </p:blipFill>
        <p:spPr>
          <a:xfrm>
            <a:off x="111461" y="781950"/>
            <a:ext cx="3765214" cy="5710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300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>
        <p14:ripple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1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9" presetID="3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0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33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7" grpId="0" animBg="1"/>
      <p:bldP spid="19" grpId="0" animBg="1"/>
      <p:bldP spid="2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Ромб 14"/>
          <p:cNvSpPr/>
          <p:nvPr/>
        </p:nvSpPr>
        <p:spPr>
          <a:xfrm>
            <a:off x="4237230" y="3074351"/>
            <a:ext cx="620320" cy="620320"/>
          </a:xfrm>
          <a:prstGeom prst="diamond">
            <a:avLst/>
          </a:prstGeom>
          <a:solidFill>
            <a:srgbClr val="4C6CB2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омб 14"/>
          <p:cNvSpPr/>
          <p:nvPr/>
        </p:nvSpPr>
        <p:spPr>
          <a:xfrm>
            <a:off x="3339764" y="3074351"/>
            <a:ext cx="620320" cy="620320"/>
          </a:xfrm>
          <a:prstGeom prst="diamond">
            <a:avLst/>
          </a:prstGeom>
          <a:solidFill>
            <a:srgbClr val="4C6CB2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омб 14"/>
          <p:cNvSpPr/>
          <p:nvPr/>
        </p:nvSpPr>
        <p:spPr>
          <a:xfrm>
            <a:off x="5134696" y="3074351"/>
            <a:ext cx="620320" cy="620320"/>
          </a:xfrm>
          <a:prstGeom prst="diamond">
            <a:avLst/>
          </a:prstGeom>
          <a:solidFill>
            <a:srgbClr val="4C6CB2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омб 14"/>
          <p:cNvSpPr/>
          <p:nvPr/>
        </p:nvSpPr>
        <p:spPr>
          <a:xfrm>
            <a:off x="6032162" y="3074351"/>
            <a:ext cx="620320" cy="620320"/>
          </a:xfrm>
          <a:prstGeom prst="diamond">
            <a:avLst/>
          </a:prstGeom>
          <a:solidFill>
            <a:srgbClr val="4C6CB2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125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74803" y="153957"/>
            <a:ext cx="2504273" cy="2504273"/>
          </a:xfrm>
          <a:prstGeom prst="rect">
            <a:avLst/>
          </a:prstGeom>
        </p:spPr>
      </p:pic>
      <p:pic>
        <p:nvPicPr>
          <p:cNvPr id="1028" name="Picture 4" descr="am a good student - Clip Art Library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263" y="3384511"/>
            <a:ext cx="297180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2928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>
        <p14:ripple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" presetID="6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8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8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1" animBg="1"/>
      <p:bldP spid="15" grpId="2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Текст Прав">
            <a:hlinkClick r:id="" action="ppaction://hlinkshowjump?jump=nextslide">
              <a:snd r:embed="rId3" name="chimes.wav"/>
            </a:hlinkClick>
          </p:cNvPr>
          <p:cNvSpPr txBox="1">
            <a:spLocks/>
          </p:cNvSpPr>
          <p:nvPr/>
        </p:nvSpPr>
        <p:spPr>
          <a:xfrm>
            <a:off x="6524027" y="3488599"/>
            <a:ext cx="2039112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err="1"/>
              <a:t>darf</a:t>
            </a:r>
            <a:endParaRPr lang="ru-RU" sz="2800" b="1" dirty="0"/>
          </a:p>
        </p:txBody>
      </p:sp>
      <p:sp>
        <p:nvSpPr>
          <p:cNvPr id="15" name="Текст Прав"/>
          <p:cNvSpPr txBox="1">
            <a:spLocks/>
          </p:cNvSpPr>
          <p:nvPr/>
        </p:nvSpPr>
        <p:spPr>
          <a:xfrm>
            <a:off x="6524027" y="4458308"/>
            <a:ext cx="2039112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/>
              <a:t>muss</a:t>
            </a:r>
          </a:p>
        </p:txBody>
      </p:sp>
      <p:sp>
        <p:nvSpPr>
          <p:cNvPr id="17" name="Текст Прав"/>
          <p:cNvSpPr txBox="1">
            <a:spLocks/>
          </p:cNvSpPr>
          <p:nvPr/>
        </p:nvSpPr>
        <p:spPr>
          <a:xfrm>
            <a:off x="6566749" y="5391995"/>
            <a:ext cx="2039112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err="1"/>
              <a:t>soll</a:t>
            </a:r>
            <a:endParaRPr lang="en-US" sz="2800" b="1" dirty="0"/>
          </a:p>
        </p:txBody>
      </p:sp>
      <p:sp>
        <p:nvSpPr>
          <p:cNvPr id="18" name="Ромб 17"/>
          <p:cNvSpPr/>
          <p:nvPr/>
        </p:nvSpPr>
        <p:spPr>
          <a:xfrm>
            <a:off x="6079929" y="3597370"/>
            <a:ext cx="355130" cy="355130"/>
          </a:xfrm>
          <a:prstGeom prst="diamond">
            <a:avLst/>
          </a:prstGeom>
          <a:gradFill flip="none" rotWithShape="1">
            <a:gsLst>
              <a:gs pos="0">
                <a:srgbClr val="74B7D2">
                  <a:shade val="30000"/>
                  <a:satMod val="115000"/>
                </a:srgbClr>
              </a:gs>
              <a:gs pos="50000">
                <a:srgbClr val="74B7D2">
                  <a:shade val="67500"/>
                  <a:satMod val="115000"/>
                </a:srgbClr>
              </a:gs>
              <a:gs pos="100000">
                <a:srgbClr val="74B7D2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Ромб 18"/>
          <p:cNvSpPr/>
          <p:nvPr/>
        </p:nvSpPr>
        <p:spPr>
          <a:xfrm>
            <a:off x="6079929" y="4589196"/>
            <a:ext cx="355130" cy="355130"/>
          </a:xfrm>
          <a:prstGeom prst="diamond">
            <a:avLst/>
          </a:prstGeom>
          <a:gradFill flip="none" rotWithShape="1">
            <a:gsLst>
              <a:gs pos="0">
                <a:srgbClr val="74B7D2">
                  <a:shade val="30000"/>
                  <a:satMod val="115000"/>
                </a:srgbClr>
              </a:gs>
              <a:gs pos="50000">
                <a:srgbClr val="74B7D2">
                  <a:shade val="67500"/>
                  <a:satMod val="115000"/>
                </a:srgbClr>
              </a:gs>
              <a:gs pos="100000">
                <a:srgbClr val="74B7D2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омб 20"/>
          <p:cNvSpPr/>
          <p:nvPr/>
        </p:nvSpPr>
        <p:spPr>
          <a:xfrm>
            <a:off x="6079929" y="5545000"/>
            <a:ext cx="355130" cy="355130"/>
          </a:xfrm>
          <a:prstGeom prst="diamond">
            <a:avLst/>
          </a:prstGeom>
          <a:gradFill flip="none" rotWithShape="1">
            <a:gsLst>
              <a:gs pos="0">
                <a:srgbClr val="74B7D2">
                  <a:shade val="30000"/>
                  <a:satMod val="115000"/>
                </a:srgbClr>
              </a:gs>
              <a:gs pos="50000">
                <a:srgbClr val="74B7D2">
                  <a:shade val="67500"/>
                  <a:satMod val="115000"/>
                </a:srgbClr>
              </a:gs>
              <a:gs pos="100000">
                <a:srgbClr val="74B7D2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Заголовок 5"/>
          <p:cNvSpPr>
            <a:spLocks noGrp="1"/>
          </p:cNvSpPr>
          <p:nvPr>
            <p:ph type="ctrTitle"/>
          </p:nvPr>
        </p:nvSpPr>
        <p:spPr>
          <a:xfrm>
            <a:off x="4169664" y="641463"/>
            <a:ext cx="4873752" cy="1375874"/>
          </a:xfrm>
        </p:spPr>
        <p:txBody>
          <a:bodyPr/>
          <a:lstStyle/>
          <a:p>
            <a:r>
              <a:rPr lang="de-DE" b="1" dirty="0">
                <a:solidFill>
                  <a:schemeClr val="tx2">
                    <a:lumMod val="75000"/>
                  </a:schemeClr>
                </a:solidFill>
              </a:rPr>
              <a:t>Bei Rot ____ man die Straße nicht überqueren. 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99542">
                        <a14:foregroundMark x1="32265" y1="10784" x2="35698" y2="14542"/>
                        <a14:foregroundMark x1="82838" y1="8497" x2="81007" y2="17320"/>
                        <a14:foregroundMark x1="76888" y1="15033" x2="71396" y2="15850"/>
                        <a14:foregroundMark x1="34783" y1="14379" x2="41419" y2="16176"/>
                        <a14:foregroundMark x1="40503" y1="13072" x2="38215" y2="17157"/>
                        <a14:foregroundMark x1="19222" y1="17974" x2="25858" y2="31863"/>
                        <a14:foregroundMark x1="35698" y1="26797" x2="27918" y2="35294"/>
                        <a14:foregroundMark x1="24943" y1="38072" x2="20824" y2="42157"/>
                        <a14:foregroundMark x1="41419" y1="64542" x2="58581" y2="69771"/>
                        <a14:foregroundMark x1="75057" y1="64379" x2="65446" y2="68791"/>
                        <a14:foregroundMark x1="36613" y1="64706" x2="44165" y2="66993"/>
                        <a14:foregroundMark x1="35698" y1="25817" x2="34096" y2="26797"/>
                      </a14:backgroundRemoval>
                    </a14:imgEffect>
                  </a14:imgLayer>
                </a14:imgProps>
              </a:ext>
            </a:extLst>
          </a:blip>
          <a:srcRect l="8627" t="5746" r="9450" b="5528"/>
          <a:stretch/>
        </p:blipFill>
        <p:spPr>
          <a:xfrm>
            <a:off x="111461" y="781950"/>
            <a:ext cx="3765214" cy="5710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882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>
        <p14:ripple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1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9" presetID="3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0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33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7" grpId="0" animBg="1"/>
      <p:bldP spid="19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Текст Прав">
            <a:hlinkClick r:id="" action="ppaction://hlinkshowjump?jump=nextslide">
              <a:snd r:embed="rId3" name="chimes.wav"/>
            </a:hlinkClick>
          </p:cNvPr>
          <p:cNvSpPr txBox="1">
            <a:spLocks/>
          </p:cNvSpPr>
          <p:nvPr/>
        </p:nvSpPr>
        <p:spPr>
          <a:xfrm>
            <a:off x="6399840" y="5320695"/>
            <a:ext cx="2039112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err="1"/>
              <a:t>kann</a:t>
            </a:r>
            <a:endParaRPr lang="ru-RU" sz="2800" b="1" dirty="0"/>
          </a:p>
        </p:txBody>
      </p:sp>
      <p:sp>
        <p:nvSpPr>
          <p:cNvPr id="15" name="Текст Прав"/>
          <p:cNvSpPr txBox="1">
            <a:spLocks/>
          </p:cNvSpPr>
          <p:nvPr/>
        </p:nvSpPr>
        <p:spPr>
          <a:xfrm>
            <a:off x="6399840" y="3393987"/>
            <a:ext cx="2039112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/>
              <a:t>muss</a:t>
            </a:r>
          </a:p>
        </p:txBody>
      </p:sp>
      <p:sp>
        <p:nvSpPr>
          <p:cNvPr id="17" name="Текст Прав"/>
          <p:cNvSpPr txBox="1">
            <a:spLocks/>
          </p:cNvSpPr>
          <p:nvPr/>
        </p:nvSpPr>
        <p:spPr>
          <a:xfrm>
            <a:off x="6399840" y="4372929"/>
            <a:ext cx="2039112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err="1"/>
              <a:t>darf</a:t>
            </a:r>
            <a:endParaRPr lang="en-US" sz="2800" b="1" dirty="0"/>
          </a:p>
        </p:txBody>
      </p:sp>
      <p:sp>
        <p:nvSpPr>
          <p:cNvPr id="18" name="Ромб 17"/>
          <p:cNvSpPr/>
          <p:nvPr/>
        </p:nvSpPr>
        <p:spPr>
          <a:xfrm>
            <a:off x="5955742" y="5429466"/>
            <a:ext cx="355130" cy="355130"/>
          </a:xfrm>
          <a:prstGeom prst="diamond">
            <a:avLst/>
          </a:prstGeom>
          <a:gradFill flip="none" rotWithShape="1">
            <a:gsLst>
              <a:gs pos="0">
                <a:srgbClr val="74B7D2">
                  <a:shade val="30000"/>
                  <a:satMod val="115000"/>
                </a:srgbClr>
              </a:gs>
              <a:gs pos="50000">
                <a:srgbClr val="74B7D2">
                  <a:shade val="67500"/>
                  <a:satMod val="115000"/>
                </a:srgbClr>
              </a:gs>
              <a:gs pos="100000">
                <a:srgbClr val="74B7D2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Ромб 18"/>
          <p:cNvSpPr/>
          <p:nvPr/>
        </p:nvSpPr>
        <p:spPr>
          <a:xfrm>
            <a:off x="5919917" y="3491451"/>
            <a:ext cx="355130" cy="355130"/>
          </a:xfrm>
          <a:prstGeom prst="diamond">
            <a:avLst/>
          </a:prstGeom>
          <a:gradFill flip="none" rotWithShape="1">
            <a:gsLst>
              <a:gs pos="0">
                <a:srgbClr val="74B7D2">
                  <a:shade val="30000"/>
                  <a:satMod val="115000"/>
                </a:srgbClr>
              </a:gs>
              <a:gs pos="50000">
                <a:srgbClr val="74B7D2">
                  <a:shade val="67500"/>
                  <a:satMod val="115000"/>
                </a:srgbClr>
              </a:gs>
              <a:gs pos="100000">
                <a:srgbClr val="74B7D2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омб 20"/>
          <p:cNvSpPr/>
          <p:nvPr/>
        </p:nvSpPr>
        <p:spPr>
          <a:xfrm>
            <a:off x="5913020" y="4525934"/>
            <a:ext cx="355130" cy="355130"/>
          </a:xfrm>
          <a:prstGeom prst="diamond">
            <a:avLst/>
          </a:prstGeom>
          <a:gradFill flip="none" rotWithShape="1">
            <a:gsLst>
              <a:gs pos="0">
                <a:srgbClr val="74B7D2">
                  <a:shade val="30000"/>
                  <a:satMod val="115000"/>
                </a:srgbClr>
              </a:gs>
              <a:gs pos="50000">
                <a:srgbClr val="74B7D2">
                  <a:shade val="67500"/>
                  <a:satMod val="115000"/>
                </a:srgbClr>
              </a:gs>
              <a:gs pos="100000">
                <a:srgbClr val="74B7D2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Заголовок 5"/>
          <p:cNvSpPr>
            <a:spLocks noGrp="1"/>
          </p:cNvSpPr>
          <p:nvPr>
            <p:ph type="ctrTitle"/>
          </p:nvPr>
        </p:nvSpPr>
        <p:spPr>
          <a:xfrm>
            <a:off x="4169664" y="641463"/>
            <a:ext cx="4873752" cy="1375874"/>
          </a:xfrm>
        </p:spPr>
        <p:txBody>
          <a:bodyPr/>
          <a:lstStyle/>
          <a:p>
            <a:r>
              <a:rPr lang="de-DE" b="1" dirty="0">
                <a:solidFill>
                  <a:schemeClr val="tx2">
                    <a:lumMod val="75000"/>
                  </a:schemeClr>
                </a:solidFill>
              </a:rPr>
              <a:t>Hans ____ gut Tennis spielen. 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99542">
                        <a14:foregroundMark x1="32265" y1="10784" x2="35698" y2="14542"/>
                        <a14:foregroundMark x1="82838" y1="8497" x2="81007" y2="17320"/>
                        <a14:foregroundMark x1="76888" y1="15033" x2="71396" y2="15850"/>
                        <a14:foregroundMark x1="34783" y1="14379" x2="41419" y2="16176"/>
                        <a14:foregroundMark x1="40503" y1="13072" x2="38215" y2="17157"/>
                        <a14:foregroundMark x1="19222" y1="17974" x2="25858" y2="31863"/>
                        <a14:foregroundMark x1="35698" y1="26797" x2="27918" y2="35294"/>
                        <a14:foregroundMark x1="24943" y1="38072" x2="20824" y2="42157"/>
                        <a14:foregroundMark x1="41419" y1="64542" x2="58581" y2="69771"/>
                        <a14:foregroundMark x1="75057" y1="64379" x2="65446" y2="68791"/>
                        <a14:foregroundMark x1="36613" y1="64706" x2="44165" y2="66993"/>
                        <a14:foregroundMark x1="35698" y1="25817" x2="34096" y2="26797"/>
                      </a14:backgroundRemoval>
                    </a14:imgEffect>
                  </a14:imgLayer>
                </a14:imgProps>
              </a:ext>
            </a:extLst>
          </a:blip>
          <a:srcRect l="8627" t="5746" r="9450" b="5528"/>
          <a:stretch/>
        </p:blipFill>
        <p:spPr>
          <a:xfrm>
            <a:off x="315482" y="914137"/>
            <a:ext cx="3765214" cy="5710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93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>
        <p14:ripple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1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9" presetID="3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0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33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7" grpId="0" animBg="1"/>
      <p:bldP spid="19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Текст Прав">
            <a:hlinkClick r:id="" action="ppaction://hlinkshowjump?jump=nextslide">
              <a:snd r:embed="rId3" name="chimes.wav"/>
            </a:hlinkClick>
          </p:cNvPr>
          <p:cNvSpPr txBox="1">
            <a:spLocks/>
          </p:cNvSpPr>
          <p:nvPr/>
        </p:nvSpPr>
        <p:spPr>
          <a:xfrm>
            <a:off x="6524027" y="3488599"/>
            <a:ext cx="2039112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err="1"/>
              <a:t>können</a:t>
            </a:r>
            <a:endParaRPr lang="ru-RU" sz="2800" b="1" dirty="0"/>
          </a:p>
        </p:txBody>
      </p:sp>
      <p:sp>
        <p:nvSpPr>
          <p:cNvPr id="15" name="Текст Прав"/>
          <p:cNvSpPr txBox="1">
            <a:spLocks/>
          </p:cNvSpPr>
          <p:nvPr/>
        </p:nvSpPr>
        <p:spPr>
          <a:xfrm>
            <a:off x="6524027" y="4458308"/>
            <a:ext cx="2039112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err="1"/>
              <a:t>sollen</a:t>
            </a:r>
            <a:endParaRPr lang="en-US" sz="2800" b="1" dirty="0"/>
          </a:p>
        </p:txBody>
      </p:sp>
      <p:sp>
        <p:nvSpPr>
          <p:cNvPr id="17" name="Текст Прав"/>
          <p:cNvSpPr txBox="1">
            <a:spLocks/>
          </p:cNvSpPr>
          <p:nvPr/>
        </p:nvSpPr>
        <p:spPr>
          <a:xfrm>
            <a:off x="6566749" y="5391995"/>
            <a:ext cx="2039112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err="1"/>
              <a:t>müssen</a:t>
            </a:r>
            <a:endParaRPr lang="en-US" sz="2800" b="1" dirty="0"/>
          </a:p>
        </p:txBody>
      </p:sp>
      <p:sp>
        <p:nvSpPr>
          <p:cNvPr id="18" name="Ромб 17"/>
          <p:cNvSpPr/>
          <p:nvPr/>
        </p:nvSpPr>
        <p:spPr>
          <a:xfrm>
            <a:off x="6079929" y="3597370"/>
            <a:ext cx="355130" cy="355130"/>
          </a:xfrm>
          <a:prstGeom prst="diamond">
            <a:avLst/>
          </a:prstGeom>
          <a:gradFill flip="none" rotWithShape="1">
            <a:gsLst>
              <a:gs pos="0">
                <a:srgbClr val="74B7D2">
                  <a:shade val="30000"/>
                  <a:satMod val="115000"/>
                </a:srgbClr>
              </a:gs>
              <a:gs pos="50000">
                <a:srgbClr val="74B7D2">
                  <a:shade val="67500"/>
                  <a:satMod val="115000"/>
                </a:srgbClr>
              </a:gs>
              <a:gs pos="100000">
                <a:srgbClr val="74B7D2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Ромб 18"/>
          <p:cNvSpPr/>
          <p:nvPr/>
        </p:nvSpPr>
        <p:spPr>
          <a:xfrm>
            <a:off x="6079929" y="4589196"/>
            <a:ext cx="355130" cy="355130"/>
          </a:xfrm>
          <a:prstGeom prst="diamond">
            <a:avLst/>
          </a:prstGeom>
          <a:gradFill flip="none" rotWithShape="1">
            <a:gsLst>
              <a:gs pos="0">
                <a:srgbClr val="74B7D2">
                  <a:shade val="30000"/>
                  <a:satMod val="115000"/>
                </a:srgbClr>
              </a:gs>
              <a:gs pos="50000">
                <a:srgbClr val="74B7D2">
                  <a:shade val="67500"/>
                  <a:satMod val="115000"/>
                </a:srgbClr>
              </a:gs>
              <a:gs pos="100000">
                <a:srgbClr val="74B7D2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омб 20"/>
          <p:cNvSpPr/>
          <p:nvPr/>
        </p:nvSpPr>
        <p:spPr>
          <a:xfrm>
            <a:off x="6079929" y="5545000"/>
            <a:ext cx="355130" cy="355130"/>
          </a:xfrm>
          <a:prstGeom prst="diamond">
            <a:avLst/>
          </a:prstGeom>
          <a:gradFill flip="none" rotWithShape="1">
            <a:gsLst>
              <a:gs pos="0">
                <a:srgbClr val="74B7D2">
                  <a:shade val="30000"/>
                  <a:satMod val="115000"/>
                </a:srgbClr>
              </a:gs>
              <a:gs pos="50000">
                <a:srgbClr val="74B7D2">
                  <a:shade val="67500"/>
                  <a:satMod val="115000"/>
                </a:srgbClr>
              </a:gs>
              <a:gs pos="100000">
                <a:srgbClr val="74B7D2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Заголовок 5"/>
          <p:cNvSpPr>
            <a:spLocks noGrp="1"/>
          </p:cNvSpPr>
          <p:nvPr>
            <p:ph type="ctrTitle"/>
          </p:nvPr>
        </p:nvSpPr>
        <p:spPr>
          <a:xfrm>
            <a:off x="4169664" y="641463"/>
            <a:ext cx="4873752" cy="1375874"/>
          </a:xfrm>
        </p:spPr>
        <p:txBody>
          <a:bodyPr/>
          <a:lstStyle/>
          <a:p>
            <a:r>
              <a:rPr lang="de-DE" b="1" dirty="0">
                <a:solidFill>
                  <a:schemeClr val="tx2">
                    <a:lumMod val="75000"/>
                  </a:schemeClr>
                </a:solidFill>
              </a:rPr>
              <a:t>Vögel ________ fliegen.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99542">
                        <a14:foregroundMark x1="32265" y1="10784" x2="35698" y2="14542"/>
                        <a14:foregroundMark x1="82838" y1="8497" x2="81007" y2="17320"/>
                        <a14:foregroundMark x1="76888" y1="15033" x2="71396" y2="15850"/>
                        <a14:foregroundMark x1="34783" y1="14379" x2="41419" y2="16176"/>
                        <a14:foregroundMark x1="40503" y1="13072" x2="38215" y2="17157"/>
                        <a14:foregroundMark x1="19222" y1="17974" x2="25858" y2="31863"/>
                        <a14:foregroundMark x1="35698" y1="26797" x2="27918" y2="35294"/>
                        <a14:foregroundMark x1="24943" y1="38072" x2="20824" y2="42157"/>
                        <a14:foregroundMark x1="41419" y1="64542" x2="58581" y2="69771"/>
                        <a14:foregroundMark x1="75057" y1="64379" x2="65446" y2="68791"/>
                        <a14:foregroundMark x1="36613" y1="64706" x2="44165" y2="66993"/>
                        <a14:foregroundMark x1="35698" y1="25817" x2="34096" y2="26797"/>
                      </a14:backgroundRemoval>
                    </a14:imgEffect>
                  </a14:imgLayer>
                </a14:imgProps>
              </a:ext>
            </a:extLst>
          </a:blip>
          <a:srcRect l="8627" t="5746" r="9450" b="5528"/>
          <a:stretch/>
        </p:blipFill>
        <p:spPr>
          <a:xfrm>
            <a:off x="111461" y="781950"/>
            <a:ext cx="3765214" cy="5710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854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>
        <p14:ripple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1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9" presetID="3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0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33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7" grpId="0" animBg="1"/>
      <p:bldP spid="19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Текст Прав">
            <a:hlinkClick r:id="" action="ppaction://hlinkshowjump?jump=nextslide">
              <a:snd r:embed="rId3" name="chimes.wav"/>
            </a:hlinkClick>
          </p:cNvPr>
          <p:cNvSpPr txBox="1">
            <a:spLocks/>
          </p:cNvSpPr>
          <p:nvPr/>
        </p:nvSpPr>
        <p:spPr>
          <a:xfrm>
            <a:off x="6488808" y="4412143"/>
            <a:ext cx="2039112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err="1"/>
              <a:t>darf</a:t>
            </a:r>
            <a:endParaRPr lang="ru-RU" sz="2800" b="1" dirty="0"/>
          </a:p>
        </p:txBody>
      </p:sp>
      <p:sp>
        <p:nvSpPr>
          <p:cNvPr id="15" name="Текст Прав"/>
          <p:cNvSpPr txBox="1">
            <a:spLocks/>
          </p:cNvSpPr>
          <p:nvPr/>
        </p:nvSpPr>
        <p:spPr>
          <a:xfrm>
            <a:off x="6399840" y="3393987"/>
            <a:ext cx="2039112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/>
              <a:t>muss</a:t>
            </a:r>
          </a:p>
        </p:txBody>
      </p:sp>
      <p:sp>
        <p:nvSpPr>
          <p:cNvPr id="17" name="Текст Прав"/>
          <p:cNvSpPr txBox="1">
            <a:spLocks/>
          </p:cNvSpPr>
          <p:nvPr/>
        </p:nvSpPr>
        <p:spPr>
          <a:xfrm>
            <a:off x="6566749" y="5391995"/>
            <a:ext cx="2039112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/>
              <a:t>will</a:t>
            </a:r>
          </a:p>
        </p:txBody>
      </p:sp>
      <p:sp>
        <p:nvSpPr>
          <p:cNvPr id="18" name="Ромб 17"/>
          <p:cNvSpPr/>
          <p:nvPr/>
        </p:nvSpPr>
        <p:spPr>
          <a:xfrm>
            <a:off x="6044710" y="4520914"/>
            <a:ext cx="355130" cy="355130"/>
          </a:xfrm>
          <a:prstGeom prst="diamond">
            <a:avLst/>
          </a:prstGeom>
          <a:gradFill flip="none" rotWithShape="1">
            <a:gsLst>
              <a:gs pos="0">
                <a:srgbClr val="74B7D2">
                  <a:shade val="30000"/>
                  <a:satMod val="115000"/>
                </a:srgbClr>
              </a:gs>
              <a:gs pos="50000">
                <a:srgbClr val="74B7D2">
                  <a:shade val="67500"/>
                  <a:satMod val="115000"/>
                </a:srgbClr>
              </a:gs>
              <a:gs pos="100000">
                <a:srgbClr val="74B7D2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Ромб 18"/>
          <p:cNvSpPr/>
          <p:nvPr/>
        </p:nvSpPr>
        <p:spPr>
          <a:xfrm>
            <a:off x="5919917" y="3491451"/>
            <a:ext cx="355130" cy="355130"/>
          </a:xfrm>
          <a:prstGeom prst="diamond">
            <a:avLst/>
          </a:prstGeom>
          <a:gradFill flip="none" rotWithShape="1">
            <a:gsLst>
              <a:gs pos="0">
                <a:srgbClr val="74B7D2">
                  <a:shade val="30000"/>
                  <a:satMod val="115000"/>
                </a:srgbClr>
              </a:gs>
              <a:gs pos="50000">
                <a:srgbClr val="74B7D2">
                  <a:shade val="67500"/>
                  <a:satMod val="115000"/>
                </a:srgbClr>
              </a:gs>
              <a:gs pos="100000">
                <a:srgbClr val="74B7D2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омб 20"/>
          <p:cNvSpPr/>
          <p:nvPr/>
        </p:nvSpPr>
        <p:spPr>
          <a:xfrm>
            <a:off x="6079929" y="5545000"/>
            <a:ext cx="355130" cy="355130"/>
          </a:xfrm>
          <a:prstGeom prst="diamond">
            <a:avLst/>
          </a:prstGeom>
          <a:gradFill flip="none" rotWithShape="1">
            <a:gsLst>
              <a:gs pos="0">
                <a:srgbClr val="74B7D2">
                  <a:shade val="30000"/>
                  <a:satMod val="115000"/>
                </a:srgbClr>
              </a:gs>
              <a:gs pos="50000">
                <a:srgbClr val="74B7D2">
                  <a:shade val="67500"/>
                  <a:satMod val="115000"/>
                </a:srgbClr>
              </a:gs>
              <a:gs pos="100000">
                <a:srgbClr val="74B7D2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Заголовок 5"/>
          <p:cNvSpPr>
            <a:spLocks noGrp="1"/>
          </p:cNvSpPr>
          <p:nvPr>
            <p:ph type="ctrTitle"/>
          </p:nvPr>
        </p:nvSpPr>
        <p:spPr>
          <a:xfrm>
            <a:off x="4169664" y="641463"/>
            <a:ext cx="4873752" cy="1375874"/>
          </a:xfrm>
        </p:spPr>
        <p:txBody>
          <a:bodyPr/>
          <a:lstStyle/>
          <a:p>
            <a:r>
              <a:rPr lang="de-DE" b="1" dirty="0">
                <a:solidFill>
                  <a:schemeClr val="tx2">
                    <a:lumMod val="75000"/>
                  </a:schemeClr>
                </a:solidFill>
              </a:rPr>
              <a:t>Hier ____ man nicht rauchen.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99542">
                        <a14:foregroundMark x1="32265" y1="10784" x2="35698" y2="14542"/>
                        <a14:foregroundMark x1="82838" y1="8497" x2="81007" y2="17320"/>
                        <a14:foregroundMark x1="76888" y1="15033" x2="71396" y2="15850"/>
                        <a14:foregroundMark x1="34783" y1="14379" x2="41419" y2="16176"/>
                        <a14:foregroundMark x1="40503" y1="13072" x2="38215" y2="17157"/>
                        <a14:foregroundMark x1="19222" y1="17974" x2="25858" y2="31863"/>
                        <a14:foregroundMark x1="35698" y1="26797" x2="27918" y2="35294"/>
                        <a14:foregroundMark x1="24943" y1="38072" x2="20824" y2="42157"/>
                        <a14:foregroundMark x1="41419" y1="64542" x2="58581" y2="69771"/>
                        <a14:foregroundMark x1="75057" y1="64379" x2="65446" y2="68791"/>
                        <a14:foregroundMark x1="36613" y1="64706" x2="44165" y2="66993"/>
                        <a14:foregroundMark x1="35698" y1="25817" x2="34096" y2="26797"/>
                      </a14:backgroundRemoval>
                    </a14:imgEffect>
                  </a14:imgLayer>
                </a14:imgProps>
              </a:ext>
            </a:extLst>
          </a:blip>
          <a:srcRect l="8627" t="5746" r="9450" b="5528"/>
          <a:stretch/>
        </p:blipFill>
        <p:spPr>
          <a:xfrm>
            <a:off x="111461" y="781950"/>
            <a:ext cx="3765214" cy="5710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198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>
        <p14:ripple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1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9" presetID="3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0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33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7" grpId="0" animBg="1"/>
      <p:bldP spid="19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Текст Прав">
            <a:hlinkClick r:id="" action="ppaction://hlinkshowjump?jump=nextslide">
              <a:snd r:embed="rId3" name="chimes.wav"/>
            </a:hlinkClick>
          </p:cNvPr>
          <p:cNvSpPr txBox="1">
            <a:spLocks/>
          </p:cNvSpPr>
          <p:nvPr/>
        </p:nvSpPr>
        <p:spPr>
          <a:xfrm>
            <a:off x="6524027" y="3488599"/>
            <a:ext cx="2039112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/>
              <a:t>muss</a:t>
            </a:r>
            <a:endParaRPr lang="ru-RU" sz="2800" b="1" dirty="0"/>
          </a:p>
        </p:txBody>
      </p:sp>
      <p:sp>
        <p:nvSpPr>
          <p:cNvPr id="15" name="Текст Прав"/>
          <p:cNvSpPr txBox="1">
            <a:spLocks/>
          </p:cNvSpPr>
          <p:nvPr/>
        </p:nvSpPr>
        <p:spPr>
          <a:xfrm>
            <a:off x="6524027" y="4458308"/>
            <a:ext cx="2039112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err="1"/>
              <a:t>kann</a:t>
            </a:r>
            <a:endParaRPr lang="en-US" sz="2800" b="1" dirty="0"/>
          </a:p>
        </p:txBody>
      </p:sp>
      <p:sp>
        <p:nvSpPr>
          <p:cNvPr id="17" name="Текст Прав"/>
          <p:cNvSpPr txBox="1">
            <a:spLocks/>
          </p:cNvSpPr>
          <p:nvPr/>
        </p:nvSpPr>
        <p:spPr>
          <a:xfrm>
            <a:off x="6566749" y="5391995"/>
            <a:ext cx="2039112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err="1"/>
              <a:t>darf</a:t>
            </a:r>
            <a:endParaRPr lang="en-US" sz="2800" b="1" dirty="0"/>
          </a:p>
        </p:txBody>
      </p:sp>
      <p:sp>
        <p:nvSpPr>
          <p:cNvPr id="18" name="Ромб 17"/>
          <p:cNvSpPr/>
          <p:nvPr/>
        </p:nvSpPr>
        <p:spPr>
          <a:xfrm>
            <a:off x="6079929" y="3597370"/>
            <a:ext cx="355130" cy="355130"/>
          </a:xfrm>
          <a:prstGeom prst="diamond">
            <a:avLst/>
          </a:prstGeom>
          <a:gradFill flip="none" rotWithShape="1">
            <a:gsLst>
              <a:gs pos="0">
                <a:srgbClr val="74B7D2">
                  <a:shade val="30000"/>
                  <a:satMod val="115000"/>
                </a:srgbClr>
              </a:gs>
              <a:gs pos="50000">
                <a:srgbClr val="74B7D2">
                  <a:shade val="67500"/>
                  <a:satMod val="115000"/>
                </a:srgbClr>
              </a:gs>
              <a:gs pos="100000">
                <a:srgbClr val="74B7D2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Ромб 18"/>
          <p:cNvSpPr/>
          <p:nvPr/>
        </p:nvSpPr>
        <p:spPr>
          <a:xfrm>
            <a:off x="6079929" y="4589196"/>
            <a:ext cx="355130" cy="355130"/>
          </a:xfrm>
          <a:prstGeom prst="diamond">
            <a:avLst/>
          </a:prstGeom>
          <a:gradFill flip="none" rotWithShape="1">
            <a:gsLst>
              <a:gs pos="0">
                <a:srgbClr val="74B7D2">
                  <a:shade val="30000"/>
                  <a:satMod val="115000"/>
                </a:srgbClr>
              </a:gs>
              <a:gs pos="50000">
                <a:srgbClr val="74B7D2">
                  <a:shade val="67500"/>
                  <a:satMod val="115000"/>
                </a:srgbClr>
              </a:gs>
              <a:gs pos="100000">
                <a:srgbClr val="74B7D2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омб 20"/>
          <p:cNvSpPr/>
          <p:nvPr/>
        </p:nvSpPr>
        <p:spPr>
          <a:xfrm>
            <a:off x="6079929" y="5545000"/>
            <a:ext cx="355130" cy="355130"/>
          </a:xfrm>
          <a:prstGeom prst="diamond">
            <a:avLst/>
          </a:prstGeom>
          <a:gradFill flip="none" rotWithShape="1">
            <a:gsLst>
              <a:gs pos="0">
                <a:srgbClr val="74B7D2">
                  <a:shade val="30000"/>
                  <a:satMod val="115000"/>
                </a:srgbClr>
              </a:gs>
              <a:gs pos="50000">
                <a:srgbClr val="74B7D2">
                  <a:shade val="67500"/>
                  <a:satMod val="115000"/>
                </a:srgbClr>
              </a:gs>
              <a:gs pos="100000">
                <a:srgbClr val="74B7D2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Заголовок 5"/>
          <p:cNvSpPr>
            <a:spLocks noGrp="1"/>
          </p:cNvSpPr>
          <p:nvPr>
            <p:ph type="ctrTitle"/>
          </p:nvPr>
        </p:nvSpPr>
        <p:spPr>
          <a:xfrm>
            <a:off x="4169664" y="641463"/>
            <a:ext cx="4873752" cy="1375874"/>
          </a:xfrm>
        </p:spPr>
        <p:txBody>
          <a:bodyPr/>
          <a:lstStyle/>
          <a:p>
            <a:r>
              <a:rPr lang="de-DE" b="1" dirty="0">
                <a:solidFill>
                  <a:schemeClr val="tx2">
                    <a:lumMod val="75000"/>
                  </a:schemeClr>
                </a:solidFill>
              </a:rPr>
              <a:t>Es ist schon spät. Ich ____ nach Hause gehen. 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99542">
                        <a14:foregroundMark x1="32265" y1="10784" x2="35698" y2="14542"/>
                        <a14:foregroundMark x1="82838" y1="8497" x2="81007" y2="17320"/>
                        <a14:foregroundMark x1="76888" y1="15033" x2="71396" y2="15850"/>
                        <a14:foregroundMark x1="34783" y1="14379" x2="41419" y2="16176"/>
                        <a14:foregroundMark x1="40503" y1="13072" x2="38215" y2="17157"/>
                        <a14:foregroundMark x1="19222" y1="17974" x2="25858" y2="31863"/>
                        <a14:foregroundMark x1="35698" y1="26797" x2="27918" y2="35294"/>
                        <a14:foregroundMark x1="24943" y1="38072" x2="20824" y2="42157"/>
                        <a14:foregroundMark x1="41419" y1="64542" x2="58581" y2="69771"/>
                        <a14:foregroundMark x1="75057" y1="64379" x2="65446" y2="68791"/>
                        <a14:foregroundMark x1="36613" y1="64706" x2="44165" y2="66993"/>
                        <a14:foregroundMark x1="35698" y1="25817" x2="34096" y2="26797"/>
                      </a14:backgroundRemoval>
                    </a14:imgEffect>
                  </a14:imgLayer>
                </a14:imgProps>
              </a:ext>
            </a:extLst>
          </a:blip>
          <a:srcRect l="8627" t="5746" r="9450" b="5528"/>
          <a:stretch/>
        </p:blipFill>
        <p:spPr>
          <a:xfrm>
            <a:off x="111461" y="781950"/>
            <a:ext cx="3765214" cy="5710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4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>
        <p14:ripple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1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9" presetID="3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0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33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7" grpId="0" animBg="1"/>
      <p:bldP spid="19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Текст Прав">
            <a:hlinkClick r:id="" action="ppaction://hlinkshowjump?jump=nextslide">
              <a:snd r:embed="rId3" name="chimes.wav"/>
            </a:hlinkClick>
          </p:cNvPr>
          <p:cNvSpPr txBox="1">
            <a:spLocks/>
          </p:cNvSpPr>
          <p:nvPr/>
        </p:nvSpPr>
        <p:spPr>
          <a:xfrm>
            <a:off x="6399840" y="5320695"/>
            <a:ext cx="2039112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err="1"/>
              <a:t>kann</a:t>
            </a:r>
            <a:endParaRPr lang="ru-RU" sz="2800" b="1" dirty="0"/>
          </a:p>
        </p:txBody>
      </p:sp>
      <p:sp>
        <p:nvSpPr>
          <p:cNvPr id="15" name="Текст Прав"/>
          <p:cNvSpPr txBox="1">
            <a:spLocks/>
          </p:cNvSpPr>
          <p:nvPr/>
        </p:nvSpPr>
        <p:spPr>
          <a:xfrm>
            <a:off x="6399840" y="3393987"/>
            <a:ext cx="2039112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/>
              <a:t>muss</a:t>
            </a:r>
          </a:p>
        </p:txBody>
      </p:sp>
      <p:sp>
        <p:nvSpPr>
          <p:cNvPr id="17" name="Текст Прав"/>
          <p:cNvSpPr txBox="1">
            <a:spLocks/>
          </p:cNvSpPr>
          <p:nvPr/>
        </p:nvSpPr>
        <p:spPr>
          <a:xfrm>
            <a:off x="6399840" y="4372929"/>
            <a:ext cx="2039112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err="1"/>
              <a:t>soll</a:t>
            </a:r>
            <a:endParaRPr lang="en-US" sz="2800" b="1" dirty="0"/>
          </a:p>
        </p:txBody>
      </p:sp>
      <p:sp>
        <p:nvSpPr>
          <p:cNvPr id="18" name="Ромб 17"/>
          <p:cNvSpPr/>
          <p:nvPr/>
        </p:nvSpPr>
        <p:spPr>
          <a:xfrm>
            <a:off x="5955742" y="5429466"/>
            <a:ext cx="355130" cy="355130"/>
          </a:xfrm>
          <a:prstGeom prst="diamond">
            <a:avLst/>
          </a:prstGeom>
          <a:gradFill flip="none" rotWithShape="1">
            <a:gsLst>
              <a:gs pos="0">
                <a:srgbClr val="74B7D2">
                  <a:shade val="30000"/>
                  <a:satMod val="115000"/>
                </a:srgbClr>
              </a:gs>
              <a:gs pos="50000">
                <a:srgbClr val="74B7D2">
                  <a:shade val="67500"/>
                  <a:satMod val="115000"/>
                </a:srgbClr>
              </a:gs>
              <a:gs pos="100000">
                <a:srgbClr val="74B7D2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Ромб 18"/>
          <p:cNvSpPr/>
          <p:nvPr/>
        </p:nvSpPr>
        <p:spPr>
          <a:xfrm>
            <a:off x="5919917" y="3491451"/>
            <a:ext cx="355130" cy="355130"/>
          </a:xfrm>
          <a:prstGeom prst="diamond">
            <a:avLst/>
          </a:prstGeom>
          <a:gradFill flip="none" rotWithShape="1">
            <a:gsLst>
              <a:gs pos="0">
                <a:srgbClr val="74B7D2">
                  <a:shade val="30000"/>
                  <a:satMod val="115000"/>
                </a:srgbClr>
              </a:gs>
              <a:gs pos="50000">
                <a:srgbClr val="74B7D2">
                  <a:shade val="67500"/>
                  <a:satMod val="115000"/>
                </a:srgbClr>
              </a:gs>
              <a:gs pos="100000">
                <a:srgbClr val="74B7D2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омб 20"/>
          <p:cNvSpPr/>
          <p:nvPr/>
        </p:nvSpPr>
        <p:spPr>
          <a:xfrm>
            <a:off x="5913020" y="4525934"/>
            <a:ext cx="355130" cy="355130"/>
          </a:xfrm>
          <a:prstGeom prst="diamond">
            <a:avLst/>
          </a:prstGeom>
          <a:gradFill flip="none" rotWithShape="1">
            <a:gsLst>
              <a:gs pos="0">
                <a:srgbClr val="74B7D2">
                  <a:shade val="30000"/>
                  <a:satMod val="115000"/>
                </a:srgbClr>
              </a:gs>
              <a:gs pos="50000">
                <a:srgbClr val="74B7D2">
                  <a:shade val="67500"/>
                  <a:satMod val="115000"/>
                </a:srgbClr>
              </a:gs>
              <a:gs pos="100000">
                <a:srgbClr val="74B7D2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Заголовок 5"/>
          <p:cNvSpPr>
            <a:spLocks noGrp="1"/>
          </p:cNvSpPr>
          <p:nvPr>
            <p:ph type="ctrTitle"/>
          </p:nvPr>
        </p:nvSpPr>
        <p:spPr>
          <a:xfrm>
            <a:off x="4169664" y="641463"/>
            <a:ext cx="4873752" cy="1375874"/>
          </a:xfrm>
        </p:spPr>
        <p:txBody>
          <a:bodyPr/>
          <a:lstStyle/>
          <a:p>
            <a:r>
              <a:rPr lang="de-DE" b="1" dirty="0">
                <a:solidFill>
                  <a:schemeClr val="tx2">
                    <a:lumMod val="75000"/>
                  </a:schemeClr>
                </a:solidFill>
              </a:rPr>
              <a:t>Ich  ____diese Aufgabe leicht machen.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99542">
                        <a14:foregroundMark x1="32265" y1="10784" x2="35698" y2="14542"/>
                        <a14:foregroundMark x1="82838" y1="8497" x2="81007" y2="17320"/>
                        <a14:foregroundMark x1="76888" y1="15033" x2="71396" y2="15850"/>
                        <a14:foregroundMark x1="34783" y1="14379" x2="41419" y2="16176"/>
                        <a14:foregroundMark x1="40503" y1="13072" x2="38215" y2="17157"/>
                        <a14:foregroundMark x1="19222" y1="17974" x2="25858" y2="31863"/>
                        <a14:foregroundMark x1="35698" y1="26797" x2="27918" y2="35294"/>
                        <a14:foregroundMark x1="24943" y1="38072" x2="20824" y2="42157"/>
                        <a14:foregroundMark x1="41419" y1="64542" x2="58581" y2="69771"/>
                        <a14:foregroundMark x1="75057" y1="64379" x2="65446" y2="68791"/>
                        <a14:foregroundMark x1="36613" y1="64706" x2="44165" y2="66993"/>
                        <a14:foregroundMark x1="35698" y1="25817" x2="34096" y2="26797"/>
                      </a14:backgroundRemoval>
                    </a14:imgEffect>
                  </a14:imgLayer>
                </a14:imgProps>
              </a:ext>
            </a:extLst>
          </a:blip>
          <a:srcRect l="8627" t="5746" r="9450" b="5528"/>
          <a:stretch/>
        </p:blipFill>
        <p:spPr>
          <a:xfrm>
            <a:off x="315482" y="914137"/>
            <a:ext cx="3765214" cy="5710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653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>
        <p14:ripple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1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9" presetID="3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0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33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7" grpId="0" animBg="1"/>
      <p:bldP spid="19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Текст Прав">
            <a:hlinkClick r:id="" action="ppaction://hlinkshowjump?jump=nextslide">
              <a:snd r:embed="rId3" name="chimes.wav"/>
            </a:hlinkClick>
          </p:cNvPr>
          <p:cNvSpPr txBox="1">
            <a:spLocks/>
          </p:cNvSpPr>
          <p:nvPr/>
        </p:nvSpPr>
        <p:spPr>
          <a:xfrm>
            <a:off x="6488808" y="4412143"/>
            <a:ext cx="2039112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/>
              <a:t>kann</a:t>
            </a:r>
            <a:endParaRPr lang="ru-RU" sz="2800" b="1" dirty="0"/>
          </a:p>
        </p:txBody>
      </p:sp>
      <p:sp>
        <p:nvSpPr>
          <p:cNvPr id="15" name="Текст Прав"/>
          <p:cNvSpPr txBox="1">
            <a:spLocks/>
          </p:cNvSpPr>
          <p:nvPr/>
        </p:nvSpPr>
        <p:spPr>
          <a:xfrm>
            <a:off x="6399840" y="3393987"/>
            <a:ext cx="2039112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err="1"/>
              <a:t>darf</a:t>
            </a:r>
            <a:endParaRPr lang="en-US" sz="2800" b="1" dirty="0"/>
          </a:p>
        </p:txBody>
      </p:sp>
      <p:sp>
        <p:nvSpPr>
          <p:cNvPr id="17" name="Текст Прав"/>
          <p:cNvSpPr txBox="1">
            <a:spLocks/>
          </p:cNvSpPr>
          <p:nvPr/>
        </p:nvSpPr>
        <p:spPr>
          <a:xfrm>
            <a:off x="6566749" y="5391995"/>
            <a:ext cx="2039112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err="1"/>
              <a:t>soll</a:t>
            </a:r>
            <a:endParaRPr lang="en-US" sz="2800" b="1" dirty="0"/>
          </a:p>
        </p:txBody>
      </p:sp>
      <p:sp>
        <p:nvSpPr>
          <p:cNvPr id="18" name="Ромб 17"/>
          <p:cNvSpPr/>
          <p:nvPr/>
        </p:nvSpPr>
        <p:spPr>
          <a:xfrm>
            <a:off x="6044710" y="4520914"/>
            <a:ext cx="355130" cy="355130"/>
          </a:xfrm>
          <a:prstGeom prst="diamond">
            <a:avLst/>
          </a:prstGeom>
          <a:gradFill flip="none" rotWithShape="1">
            <a:gsLst>
              <a:gs pos="0">
                <a:srgbClr val="74B7D2">
                  <a:shade val="30000"/>
                  <a:satMod val="115000"/>
                </a:srgbClr>
              </a:gs>
              <a:gs pos="50000">
                <a:srgbClr val="74B7D2">
                  <a:shade val="67500"/>
                  <a:satMod val="115000"/>
                </a:srgbClr>
              </a:gs>
              <a:gs pos="100000">
                <a:srgbClr val="74B7D2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Ромб 18"/>
          <p:cNvSpPr/>
          <p:nvPr/>
        </p:nvSpPr>
        <p:spPr>
          <a:xfrm>
            <a:off x="5919917" y="3491451"/>
            <a:ext cx="355130" cy="355130"/>
          </a:xfrm>
          <a:prstGeom prst="diamond">
            <a:avLst/>
          </a:prstGeom>
          <a:gradFill flip="none" rotWithShape="1">
            <a:gsLst>
              <a:gs pos="0">
                <a:srgbClr val="74B7D2">
                  <a:shade val="30000"/>
                  <a:satMod val="115000"/>
                </a:srgbClr>
              </a:gs>
              <a:gs pos="50000">
                <a:srgbClr val="74B7D2">
                  <a:shade val="67500"/>
                  <a:satMod val="115000"/>
                </a:srgbClr>
              </a:gs>
              <a:gs pos="100000">
                <a:srgbClr val="74B7D2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омб 20"/>
          <p:cNvSpPr/>
          <p:nvPr/>
        </p:nvSpPr>
        <p:spPr>
          <a:xfrm>
            <a:off x="6079929" y="5545000"/>
            <a:ext cx="355130" cy="355130"/>
          </a:xfrm>
          <a:prstGeom prst="diamond">
            <a:avLst/>
          </a:prstGeom>
          <a:gradFill flip="none" rotWithShape="1">
            <a:gsLst>
              <a:gs pos="0">
                <a:srgbClr val="74B7D2">
                  <a:shade val="30000"/>
                  <a:satMod val="115000"/>
                </a:srgbClr>
              </a:gs>
              <a:gs pos="50000">
                <a:srgbClr val="74B7D2">
                  <a:shade val="67500"/>
                  <a:satMod val="115000"/>
                </a:srgbClr>
              </a:gs>
              <a:gs pos="100000">
                <a:srgbClr val="74B7D2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Заголовок 5"/>
          <p:cNvSpPr>
            <a:spLocks noGrp="1"/>
          </p:cNvSpPr>
          <p:nvPr>
            <p:ph type="ctrTitle"/>
          </p:nvPr>
        </p:nvSpPr>
        <p:spPr>
          <a:xfrm>
            <a:off x="4169664" y="641463"/>
            <a:ext cx="4873752" cy="1375874"/>
          </a:xfrm>
        </p:spPr>
        <p:txBody>
          <a:bodyPr/>
          <a:lstStyle/>
          <a:p>
            <a:r>
              <a:rPr lang="de-DE" b="1" dirty="0">
                <a:solidFill>
                  <a:schemeClr val="tx2">
                    <a:lumMod val="75000"/>
                  </a:schemeClr>
                </a:solidFill>
              </a:rPr>
              <a:t>Mein Freund ____ gut Englisch sprechen.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99542">
                        <a14:foregroundMark x1="32265" y1="10784" x2="35698" y2="14542"/>
                        <a14:foregroundMark x1="82838" y1="8497" x2="81007" y2="17320"/>
                        <a14:foregroundMark x1="76888" y1="15033" x2="71396" y2="15850"/>
                        <a14:foregroundMark x1="34783" y1="14379" x2="41419" y2="16176"/>
                        <a14:foregroundMark x1="40503" y1="13072" x2="38215" y2="17157"/>
                        <a14:foregroundMark x1="19222" y1="17974" x2="25858" y2="31863"/>
                        <a14:foregroundMark x1="35698" y1="26797" x2="27918" y2="35294"/>
                        <a14:foregroundMark x1="24943" y1="38072" x2="20824" y2="42157"/>
                        <a14:foregroundMark x1="41419" y1="64542" x2="58581" y2="69771"/>
                        <a14:foregroundMark x1="75057" y1="64379" x2="65446" y2="68791"/>
                        <a14:foregroundMark x1="36613" y1="64706" x2="44165" y2="66993"/>
                        <a14:foregroundMark x1="35698" y1="25817" x2="34096" y2="26797"/>
                      </a14:backgroundRemoval>
                    </a14:imgEffect>
                  </a14:imgLayer>
                </a14:imgProps>
              </a:ext>
            </a:extLst>
          </a:blip>
          <a:srcRect l="8627" t="5746" r="9450" b="5528"/>
          <a:stretch/>
        </p:blipFill>
        <p:spPr>
          <a:xfrm>
            <a:off x="111461" y="781950"/>
            <a:ext cx="3765214" cy="5710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231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>
        <p14:ripple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1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9" presetID="3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0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33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7" grpId="0" animBg="1"/>
      <p:bldP spid="19" grpId="0" animBg="1"/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Текст Прав">
            <a:hlinkClick r:id="" action="ppaction://hlinkshowjump?jump=nextslide">
              <a:snd r:embed="rId3" name="chimes.wav"/>
            </a:hlinkClick>
          </p:cNvPr>
          <p:cNvSpPr txBox="1">
            <a:spLocks/>
          </p:cNvSpPr>
          <p:nvPr/>
        </p:nvSpPr>
        <p:spPr>
          <a:xfrm>
            <a:off x="6399840" y="5320695"/>
            <a:ext cx="2039112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>
                <a:solidFill>
                  <a:srgbClr val="003300"/>
                </a:solidFill>
              </a:rPr>
              <a:t>muss</a:t>
            </a:r>
            <a:endParaRPr lang="ru-RU" sz="3200" b="1" dirty="0">
              <a:solidFill>
                <a:srgbClr val="003300"/>
              </a:solidFill>
            </a:endParaRPr>
          </a:p>
        </p:txBody>
      </p:sp>
      <p:sp>
        <p:nvSpPr>
          <p:cNvPr id="15" name="Текст Прав"/>
          <p:cNvSpPr txBox="1">
            <a:spLocks/>
          </p:cNvSpPr>
          <p:nvPr/>
        </p:nvSpPr>
        <p:spPr>
          <a:xfrm>
            <a:off x="6399840" y="3393987"/>
            <a:ext cx="2039112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 err="1">
                <a:solidFill>
                  <a:srgbClr val="003300"/>
                </a:solidFill>
              </a:rPr>
              <a:t>soll</a:t>
            </a:r>
            <a:endParaRPr lang="en-US" sz="3200" b="1" dirty="0">
              <a:solidFill>
                <a:srgbClr val="003300"/>
              </a:solidFill>
            </a:endParaRPr>
          </a:p>
        </p:txBody>
      </p:sp>
      <p:sp>
        <p:nvSpPr>
          <p:cNvPr id="17" name="Текст Прав"/>
          <p:cNvSpPr txBox="1">
            <a:spLocks/>
          </p:cNvSpPr>
          <p:nvPr/>
        </p:nvSpPr>
        <p:spPr>
          <a:xfrm>
            <a:off x="6399840" y="4372929"/>
            <a:ext cx="2039112" cy="698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 err="1">
                <a:solidFill>
                  <a:srgbClr val="003300"/>
                </a:solidFill>
              </a:rPr>
              <a:t>kann</a:t>
            </a:r>
            <a:endParaRPr lang="en-US" sz="3200" b="1" dirty="0">
              <a:solidFill>
                <a:srgbClr val="003300"/>
              </a:solidFill>
            </a:endParaRPr>
          </a:p>
        </p:txBody>
      </p:sp>
      <p:sp>
        <p:nvSpPr>
          <p:cNvPr id="18" name="Ромб 17"/>
          <p:cNvSpPr/>
          <p:nvPr/>
        </p:nvSpPr>
        <p:spPr>
          <a:xfrm>
            <a:off x="5955742" y="5429466"/>
            <a:ext cx="355130" cy="355130"/>
          </a:xfrm>
          <a:prstGeom prst="diamond">
            <a:avLst/>
          </a:prstGeom>
          <a:gradFill flip="none" rotWithShape="1">
            <a:gsLst>
              <a:gs pos="0">
                <a:srgbClr val="74B7D2">
                  <a:shade val="30000"/>
                  <a:satMod val="115000"/>
                </a:srgbClr>
              </a:gs>
              <a:gs pos="50000">
                <a:srgbClr val="74B7D2">
                  <a:shade val="67500"/>
                  <a:satMod val="115000"/>
                </a:srgbClr>
              </a:gs>
              <a:gs pos="100000">
                <a:srgbClr val="74B7D2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Ромб 18"/>
          <p:cNvSpPr/>
          <p:nvPr/>
        </p:nvSpPr>
        <p:spPr>
          <a:xfrm>
            <a:off x="5919917" y="3491451"/>
            <a:ext cx="355130" cy="355130"/>
          </a:xfrm>
          <a:prstGeom prst="diamond">
            <a:avLst/>
          </a:prstGeom>
          <a:gradFill flip="none" rotWithShape="1">
            <a:gsLst>
              <a:gs pos="0">
                <a:srgbClr val="74B7D2">
                  <a:shade val="30000"/>
                  <a:satMod val="115000"/>
                </a:srgbClr>
              </a:gs>
              <a:gs pos="50000">
                <a:srgbClr val="74B7D2">
                  <a:shade val="67500"/>
                  <a:satMod val="115000"/>
                </a:srgbClr>
              </a:gs>
              <a:gs pos="100000">
                <a:srgbClr val="74B7D2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омб 20"/>
          <p:cNvSpPr/>
          <p:nvPr/>
        </p:nvSpPr>
        <p:spPr>
          <a:xfrm>
            <a:off x="5913020" y="4525934"/>
            <a:ext cx="355130" cy="355130"/>
          </a:xfrm>
          <a:prstGeom prst="diamond">
            <a:avLst/>
          </a:prstGeom>
          <a:gradFill flip="none" rotWithShape="1">
            <a:gsLst>
              <a:gs pos="0">
                <a:srgbClr val="74B7D2">
                  <a:shade val="30000"/>
                  <a:satMod val="115000"/>
                </a:srgbClr>
              </a:gs>
              <a:gs pos="50000">
                <a:srgbClr val="74B7D2">
                  <a:shade val="67500"/>
                  <a:satMod val="115000"/>
                </a:srgbClr>
              </a:gs>
              <a:gs pos="100000">
                <a:srgbClr val="74B7D2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Заголовок 5"/>
          <p:cNvSpPr>
            <a:spLocks noGrp="1"/>
          </p:cNvSpPr>
          <p:nvPr>
            <p:ph type="ctrTitle"/>
          </p:nvPr>
        </p:nvSpPr>
        <p:spPr>
          <a:xfrm>
            <a:off x="4169664" y="641463"/>
            <a:ext cx="4873752" cy="1375874"/>
          </a:xfrm>
        </p:spPr>
        <p:txBody>
          <a:bodyPr/>
          <a:lstStyle/>
          <a:p>
            <a:r>
              <a:rPr lang="de-DE" b="1" dirty="0">
                <a:solidFill>
                  <a:schemeClr val="tx2">
                    <a:lumMod val="75000"/>
                  </a:schemeClr>
                </a:solidFill>
              </a:rPr>
              <a:t>Ich ____ auf meinen Bruder warten. 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99542">
                        <a14:foregroundMark x1="32265" y1="10784" x2="35698" y2="14542"/>
                        <a14:foregroundMark x1="82838" y1="8497" x2="81007" y2="17320"/>
                        <a14:foregroundMark x1="76888" y1="15033" x2="71396" y2="15850"/>
                        <a14:foregroundMark x1="34783" y1="14379" x2="41419" y2="16176"/>
                        <a14:foregroundMark x1="40503" y1="13072" x2="38215" y2="17157"/>
                        <a14:foregroundMark x1="19222" y1="17974" x2="25858" y2="31863"/>
                        <a14:foregroundMark x1="35698" y1="26797" x2="27918" y2="35294"/>
                        <a14:foregroundMark x1="24943" y1="38072" x2="20824" y2="42157"/>
                        <a14:foregroundMark x1="41419" y1="64542" x2="58581" y2="69771"/>
                        <a14:foregroundMark x1="75057" y1="64379" x2="65446" y2="68791"/>
                        <a14:foregroundMark x1="36613" y1="64706" x2="44165" y2="66993"/>
                        <a14:foregroundMark x1="35698" y1="25817" x2="34096" y2="26797"/>
                      </a14:backgroundRemoval>
                    </a14:imgEffect>
                  </a14:imgLayer>
                </a14:imgProps>
              </a:ext>
            </a:extLst>
          </a:blip>
          <a:srcRect l="8627" t="5746" r="9450" b="5528"/>
          <a:stretch/>
        </p:blipFill>
        <p:spPr>
          <a:xfrm>
            <a:off x="315482" y="914137"/>
            <a:ext cx="3765214" cy="5710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431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>
        <p14:ripple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1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9" presetID="3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0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33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7" grpId="0" animBg="1"/>
      <p:bldP spid="19" grpId="0" animBg="1"/>
      <p:bldP spid="2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Тема1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blipFill>
          <a:blip xmlns:r="http://schemas.openxmlformats.org/officeDocument/2006/relationships" r:embed="rId1"/>
          <a:stretch>
            <a:fillRect/>
          </a:stretch>
        </a:blipFill>
        <a:ln w="28575">
          <a:noFill/>
          <a:prstDash val="sysDash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a:spPr>
      <a:bodyPr rtlCol="0" anchor="ctr"/>
      <a:lstStyle>
        <a:defPPr algn="ctr">
          <a:defRPr sz="1500" dirty="0" err="1" smtClean="0">
            <a:solidFill>
              <a:schemeClr val="accent1">
                <a:lumMod val="75000"/>
              </a:schemeClr>
            </a:solidFill>
            <a:latin typeface="Segoe UI Light" panose="020B0502040204020203" pitchFamily="34" charset="0"/>
            <a:cs typeface="Segoe UI Light" panose="020B0502040204020203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MSC_RU_EDU_test_universal_" id="{0F326A36-4E8E-4D34-8D57-DB4CE51CB6ED}" vid="{895AB5E8-B27E-4E38-B4EF-6EBFE2E5152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AC5EAA778EFE4AB81F53BA0C48C9BB" ma:contentTypeVersion="" ma:contentTypeDescription="Create a new document." ma:contentTypeScope="" ma:versionID="84a7b908d236d3feec5cdc52fe85ba7c">
  <xsd:schema xmlns:xsd="http://www.w3.org/2001/XMLSchema" xmlns:xs="http://www.w3.org/2001/XMLSchema" xmlns:p="http://schemas.microsoft.com/office/2006/metadata/properties" xmlns:ns1="http://schemas.microsoft.com/sharepoint/v3" xmlns:ns2="6ee78bd2-4339-4042-adc0-bcc646419980" xmlns:ns3="2547570a-e5f4-4946-a4c3-82580e42479e" targetNamespace="http://schemas.microsoft.com/office/2006/metadata/properties" ma:root="true" ma:fieldsID="af74c33d54415a86935cc44ad597ec52" ns1:_="" ns2:_="" ns3:_="">
    <xsd:import namespace="http://schemas.microsoft.com/sharepoint/v3"/>
    <xsd:import namespace="6ee78bd2-4339-4042-adc0-bcc646419980"/>
    <xsd:import namespace="2547570a-e5f4-4946-a4c3-82580e42479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e78bd2-4339-4042-adc0-bcc64641998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47570a-e5f4-4946-a4c3-82580e42479e" elementFormDefault="qualified">
    <xsd:import namespace="http://schemas.microsoft.com/office/2006/documentManagement/types"/>
    <xsd:import namespace="http://schemas.microsoft.com/office/infopath/2007/PartnerControls"/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E13F1AF-44D4-4D29-8344-45133B6B0419}">
  <ds:schemaRefs>
    <ds:schemaRef ds:uri="http://www.w3.org/XML/1998/namespace"/>
    <ds:schemaRef ds:uri="http://purl.org/dc/terms/"/>
    <ds:schemaRef ds:uri="http://schemas.microsoft.com/office/2006/documentManagement/types"/>
    <ds:schemaRef ds:uri="http://purl.org/dc/dcmitype/"/>
    <ds:schemaRef ds:uri="http://schemas.microsoft.com/sharepoint/v3"/>
    <ds:schemaRef ds:uri="2547570a-e5f4-4946-a4c3-82580e42479e"/>
    <ds:schemaRef ds:uri="6ee78bd2-4339-4042-adc0-bcc646419980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13042FA2-3814-4568-BEB8-FEAFD026DC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ee78bd2-4339-4042-adc0-bcc646419980"/>
    <ds:schemaRef ds:uri="2547570a-e5f4-4946-a4c3-82580e4247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5E9F424-E98D-4A88-8E39-9A1A3DE28C5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tf96391491_win32</Template>
  <TotalTime>0</TotalTime>
  <Words>124</Words>
  <Application>Microsoft Office PowerPoint</Application>
  <PresentationFormat>Лист A4 (210x297 мм)</PresentationFormat>
  <Paragraphs>52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Arial Black</vt:lpstr>
      <vt:lpstr>Calibri</vt:lpstr>
      <vt:lpstr>Тема1</vt:lpstr>
      <vt:lpstr>Презентация PowerPoint</vt:lpstr>
      <vt:lpstr>Bei Rot ____ man die Straße nicht überqueren. </vt:lpstr>
      <vt:lpstr>Hans ____ gut Tennis spielen. </vt:lpstr>
      <vt:lpstr>Vögel ________ fliegen.</vt:lpstr>
      <vt:lpstr>Hier ____ man nicht rauchen.</vt:lpstr>
      <vt:lpstr>Es ist schon spät. Ich ____ nach Hause gehen. </vt:lpstr>
      <vt:lpstr>Ich  ____diese Aufgabe leicht machen.</vt:lpstr>
      <vt:lpstr>Mein Freund ____ gut Englisch sprechen.</vt:lpstr>
      <vt:lpstr>Ich ____ auf meinen Bruder warten. </vt:lpstr>
      <vt:lpstr> Barbara ____  nicht gut schwimmen.</vt:lpstr>
      <vt:lpstr>____ Sie mir bitte helfen? </vt:lpstr>
      <vt:lpstr> Seit wann ____  du schwimmen?</vt:lpstr>
      <vt:lpstr>Meine Schwester ____  gut kochen.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2021-11-23T00:35:48Z</dcterms:created>
  <dcterms:modified xsi:type="dcterms:W3CDTF">2023-11-12T10:13:05Z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0x01010019AC5EAA778EFE4AB81F53BA0C48C9BB</vt:lpwstr>
  </property>
</Properties>
</file>